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4"/>
  </p:notesMasterIdLst>
  <p:handoutMasterIdLst>
    <p:handoutMasterId r:id="rId15"/>
  </p:handoutMasterIdLst>
  <p:sldIdLst>
    <p:sldId id="283" r:id="rId5"/>
    <p:sldId id="298" r:id="rId6"/>
    <p:sldId id="285" r:id="rId7"/>
    <p:sldId id="293" r:id="rId8"/>
    <p:sldId id="297" r:id="rId9"/>
    <p:sldId id="294" r:id="rId10"/>
    <p:sldId id="300" r:id="rId11"/>
    <p:sldId id="288" r:id="rId12"/>
    <p:sldId id="299" r:id="rId13"/>
  </p:sldIdLst>
  <p:sldSz cx="12192000" cy="6858000"/>
  <p:notesSz cx="6858000" cy="9144000"/>
  <p:defaultTextStyle>
    <a:defPPr rtl="0">
      <a:defRPr lang="de-DE"/>
    </a:defPPr>
    <a:lvl1pPr marL="0" algn="l" defTabSz="914400" rtl="0" eaLnBrk="1" latinLnBrk="0" hangingPunct="1">
      <a:defRPr lang="de-DE" sz="1800" kern="1200">
        <a:solidFill>
          <a:schemeClr val="tx1"/>
        </a:solidFill>
        <a:latin typeface="+mn-lt"/>
        <a:ea typeface="+mn-ea"/>
        <a:cs typeface="+mn-cs"/>
      </a:defRPr>
    </a:lvl1pPr>
    <a:lvl2pPr marL="457200" algn="l" defTabSz="914400" rtl="0" eaLnBrk="1" latinLnBrk="0" hangingPunct="1">
      <a:defRPr lang="de-DE" sz="1800" kern="1200">
        <a:solidFill>
          <a:schemeClr val="tx1"/>
        </a:solidFill>
        <a:latin typeface="+mn-lt"/>
        <a:ea typeface="+mn-ea"/>
        <a:cs typeface="+mn-cs"/>
      </a:defRPr>
    </a:lvl2pPr>
    <a:lvl3pPr marL="914400" algn="l" defTabSz="914400" rtl="0" eaLnBrk="1" latinLnBrk="0" hangingPunct="1">
      <a:defRPr lang="de-DE" sz="1800" kern="1200">
        <a:solidFill>
          <a:schemeClr val="tx1"/>
        </a:solidFill>
        <a:latin typeface="+mn-lt"/>
        <a:ea typeface="+mn-ea"/>
        <a:cs typeface="+mn-cs"/>
      </a:defRPr>
    </a:lvl3pPr>
    <a:lvl4pPr marL="1371600" algn="l" defTabSz="914400" rtl="0" eaLnBrk="1" latinLnBrk="0" hangingPunct="1">
      <a:defRPr lang="de-DE" sz="1800" kern="1200">
        <a:solidFill>
          <a:schemeClr val="tx1"/>
        </a:solidFill>
        <a:latin typeface="+mn-lt"/>
        <a:ea typeface="+mn-ea"/>
        <a:cs typeface="+mn-cs"/>
      </a:defRPr>
    </a:lvl4pPr>
    <a:lvl5pPr marL="1828800" algn="l" defTabSz="914400" rtl="0" eaLnBrk="1" latinLnBrk="0" hangingPunct="1">
      <a:defRPr lang="de-DE" sz="1800" kern="1200">
        <a:solidFill>
          <a:schemeClr val="tx1"/>
        </a:solidFill>
        <a:latin typeface="+mn-lt"/>
        <a:ea typeface="+mn-ea"/>
        <a:cs typeface="+mn-cs"/>
      </a:defRPr>
    </a:lvl5pPr>
    <a:lvl6pPr marL="2286000" algn="l" defTabSz="914400" rtl="0" eaLnBrk="1" latinLnBrk="0" hangingPunct="1">
      <a:defRPr lang="de-DE" sz="1800" kern="1200">
        <a:solidFill>
          <a:schemeClr val="tx1"/>
        </a:solidFill>
        <a:latin typeface="+mn-lt"/>
        <a:ea typeface="+mn-ea"/>
        <a:cs typeface="+mn-cs"/>
      </a:defRPr>
    </a:lvl6pPr>
    <a:lvl7pPr marL="2743200" algn="l" defTabSz="914400" rtl="0" eaLnBrk="1" latinLnBrk="0" hangingPunct="1">
      <a:defRPr lang="de-DE" sz="1800" kern="1200">
        <a:solidFill>
          <a:schemeClr val="tx1"/>
        </a:solidFill>
        <a:latin typeface="+mn-lt"/>
        <a:ea typeface="+mn-ea"/>
        <a:cs typeface="+mn-cs"/>
      </a:defRPr>
    </a:lvl7pPr>
    <a:lvl8pPr marL="3200400" algn="l" defTabSz="914400" rtl="0" eaLnBrk="1" latinLnBrk="0" hangingPunct="1">
      <a:defRPr lang="de-DE" sz="1800" kern="1200">
        <a:solidFill>
          <a:schemeClr val="tx1"/>
        </a:solidFill>
        <a:latin typeface="+mn-lt"/>
        <a:ea typeface="+mn-ea"/>
        <a:cs typeface="+mn-cs"/>
      </a:defRPr>
    </a:lvl8pPr>
    <a:lvl9pPr marL="3657600" algn="l" defTabSz="914400" rtl="0" eaLnBrk="1" latinLnBrk="0" hangingPunct="1">
      <a:defRPr lang="de-DE"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3A2F"/>
    <a:srgbClr val="474134"/>
    <a:srgbClr val="554D3D"/>
    <a:srgbClr val="595515"/>
    <a:srgbClr val="5A532C"/>
    <a:srgbClr val="5B542C"/>
    <a:srgbClr val="59522B"/>
    <a:srgbClr val="5D562D"/>
    <a:srgbClr val="655D31"/>
    <a:srgbClr val="6B63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E9D980F-0A5B-4C3F-ACCA-59366C1FCB6A}" v="22" dt="2023-12-01T09:12:15.250"/>
  </p1510:revLst>
</p1510:revInfo>
</file>

<file path=ppt/tableStyles.xml><?xml version="1.0" encoding="utf-8"?>
<a:tblStyleLst xmlns:a="http://schemas.openxmlformats.org/drawingml/2006/main" def="{5C22544A-7EE6-4342-B048-85BDC9FD1C3A}">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428" autoAdjust="0"/>
    <p:restoredTop sz="94879" autoAdjust="0"/>
  </p:normalViewPr>
  <p:slideViewPr>
    <p:cSldViewPr snapToGrid="0" showGuides="1">
      <p:cViewPr>
        <p:scale>
          <a:sx n="75" d="100"/>
          <a:sy n="75" d="100"/>
        </p:scale>
        <p:origin x="725" y="48"/>
      </p:cViewPr>
      <p:guideLst>
        <p:guide orient="horz" pos="2184"/>
        <p:guide pos="3840"/>
      </p:guideLst>
    </p:cSldViewPr>
  </p:slideViewPr>
  <p:notesTextViewPr>
    <p:cViewPr>
      <p:scale>
        <a:sx n="1" d="1"/>
        <a:sy n="1" d="1"/>
      </p:scale>
      <p:origin x="0" y="0"/>
    </p:cViewPr>
  </p:notesTextViewPr>
  <p:notesViewPr>
    <p:cSldViewPr snapToGrid="0">
      <p:cViewPr varScale="1">
        <p:scale>
          <a:sx n="92" d="100"/>
          <a:sy n="92" d="100"/>
        </p:scale>
        <p:origin x="3648"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22"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imon Mark" userId="64e645172692af4d" providerId="LiveId" clId="{4E9D980F-0A5B-4C3F-ACCA-59366C1FCB6A}"/>
    <pc:docChg chg="modSld">
      <pc:chgData name="Timon Mark" userId="64e645172692af4d" providerId="LiveId" clId="{4E9D980F-0A5B-4C3F-ACCA-59366C1FCB6A}" dt="2023-12-15T07:08:38.045" v="19" actId="20577"/>
      <pc:docMkLst>
        <pc:docMk/>
      </pc:docMkLst>
      <pc:sldChg chg="modSp mod">
        <pc:chgData name="Timon Mark" userId="64e645172692af4d" providerId="LiveId" clId="{4E9D980F-0A5B-4C3F-ACCA-59366C1FCB6A}" dt="2023-12-15T07:08:38.045" v="19" actId="20577"/>
        <pc:sldMkLst>
          <pc:docMk/>
          <pc:sldMk cId="2146925108" sldId="294"/>
        </pc:sldMkLst>
        <pc:spChg chg="mod">
          <ac:chgData name="Timon Mark" userId="64e645172692af4d" providerId="LiveId" clId="{4E9D980F-0A5B-4C3F-ACCA-59366C1FCB6A}" dt="2023-12-15T07:08:38.045" v="19" actId="20577"/>
          <ac:spMkLst>
            <pc:docMk/>
            <pc:sldMk cId="2146925108" sldId="294"/>
            <ac:spMk id="3" creationId="{B5B19C86-33A9-9600-DA3A-926F0E8A980F}"/>
          </ac:spMkLst>
        </pc:spChg>
      </pc:sldChg>
    </pc:docChg>
  </pc:docChgLst>
  <pc:docChgLst>
    <pc:chgData name="Timon" userId="64e645172692af4d" providerId="LiveId" clId="{4E9D980F-0A5B-4C3F-ACCA-59366C1FCB6A}"/>
    <pc:docChg chg="modSld sldOrd addSection delSection">
      <pc:chgData name="Timon" userId="64e645172692af4d" providerId="LiveId" clId="{4E9D980F-0A5B-4C3F-ACCA-59366C1FCB6A}" dt="2023-12-01T09:12:15.250" v="25"/>
      <pc:docMkLst>
        <pc:docMk/>
      </pc:docMkLst>
      <pc:sldChg chg="modTransition">
        <pc:chgData name="Timon" userId="64e645172692af4d" providerId="LiveId" clId="{4E9D980F-0A5B-4C3F-ACCA-59366C1FCB6A}" dt="2023-12-01T09:09:55.429" v="5"/>
        <pc:sldMkLst>
          <pc:docMk/>
          <pc:sldMk cId="1479628283" sldId="283"/>
        </pc:sldMkLst>
      </pc:sldChg>
      <pc:sldChg chg="modTransition">
        <pc:chgData name="Timon" userId="64e645172692af4d" providerId="LiveId" clId="{4E9D980F-0A5B-4C3F-ACCA-59366C1FCB6A}" dt="2023-12-01T09:10:34.320" v="14"/>
        <pc:sldMkLst>
          <pc:docMk/>
          <pc:sldMk cId="3168852605" sldId="285"/>
        </pc:sldMkLst>
      </pc:sldChg>
      <pc:sldChg chg="modTransition">
        <pc:chgData name="Timon" userId="64e645172692af4d" providerId="LiveId" clId="{4E9D980F-0A5B-4C3F-ACCA-59366C1FCB6A}" dt="2023-12-01T09:11:53.075" v="23"/>
        <pc:sldMkLst>
          <pc:docMk/>
          <pc:sldMk cId="1625759874" sldId="288"/>
        </pc:sldMkLst>
      </pc:sldChg>
      <pc:sldChg chg="modTransition">
        <pc:chgData name="Timon" userId="64e645172692af4d" providerId="LiveId" clId="{4E9D980F-0A5B-4C3F-ACCA-59366C1FCB6A}" dt="2023-12-01T09:10:46.286" v="15"/>
        <pc:sldMkLst>
          <pc:docMk/>
          <pc:sldMk cId="1699596032" sldId="293"/>
        </pc:sldMkLst>
      </pc:sldChg>
      <pc:sldChg chg="modTransition">
        <pc:chgData name="Timon" userId="64e645172692af4d" providerId="LiveId" clId="{4E9D980F-0A5B-4C3F-ACCA-59366C1FCB6A}" dt="2023-12-01T09:11:25.951" v="20"/>
        <pc:sldMkLst>
          <pc:docMk/>
          <pc:sldMk cId="2146925108" sldId="294"/>
        </pc:sldMkLst>
      </pc:sldChg>
      <pc:sldChg chg="ord modTransition">
        <pc:chgData name="Timon" userId="64e645172692af4d" providerId="LiveId" clId="{4E9D980F-0A5B-4C3F-ACCA-59366C1FCB6A}" dt="2023-12-01T09:11:03.507" v="17"/>
        <pc:sldMkLst>
          <pc:docMk/>
          <pc:sldMk cId="3569336530" sldId="297"/>
        </pc:sldMkLst>
      </pc:sldChg>
      <pc:sldChg chg="modTransition">
        <pc:chgData name="Timon" userId="64e645172692af4d" providerId="LiveId" clId="{4E9D980F-0A5B-4C3F-ACCA-59366C1FCB6A}" dt="2023-12-01T09:10:20.361" v="12"/>
        <pc:sldMkLst>
          <pc:docMk/>
          <pc:sldMk cId="3701214885" sldId="298"/>
        </pc:sldMkLst>
      </pc:sldChg>
      <pc:sldChg chg="modTransition">
        <pc:chgData name="Timon" userId="64e645172692af4d" providerId="LiveId" clId="{4E9D980F-0A5B-4C3F-ACCA-59366C1FCB6A}" dt="2023-12-01T09:12:15.250" v="25"/>
        <pc:sldMkLst>
          <pc:docMk/>
          <pc:sldMk cId="1069468299" sldId="299"/>
        </pc:sldMkLst>
      </pc:sldChg>
      <pc:sldChg chg="modTransition">
        <pc:chgData name="Timon" userId="64e645172692af4d" providerId="LiveId" clId="{4E9D980F-0A5B-4C3F-ACCA-59366C1FCB6A}" dt="2023-12-01T09:11:35.814" v="21"/>
        <pc:sldMkLst>
          <pc:docMk/>
          <pc:sldMk cId="2665410040" sldId="300"/>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53FCFC70-A59A-436E-B5FF-ACFE56745B2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de-DE" sz="1200"/>
            </a:lvl1pPr>
          </a:lstStyle>
          <a:p>
            <a:pPr rtl="0"/>
            <a:endParaRPr lang="de-DE"/>
          </a:p>
        </p:txBody>
      </p:sp>
      <p:sp>
        <p:nvSpPr>
          <p:cNvPr id="3" name="Datumsplatzhalter 2">
            <a:extLst>
              <a:ext uri="{FF2B5EF4-FFF2-40B4-BE49-F238E27FC236}">
                <a16:creationId xmlns:a16="http://schemas.microsoft.com/office/drawing/2014/main" id="{3F64115D-CE3E-4E24-8B01-89E99FA55CC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lang="de-DE" sz="1200"/>
            </a:lvl1pPr>
          </a:lstStyle>
          <a:p>
            <a:pPr rtl="0"/>
            <a:fld id="{3897A043-98E2-428B-BF43-7BD7903D25FA}" type="datetimeFigureOut">
              <a:rPr lang="de-DE" smtClean="0"/>
              <a:t>15.12.2023</a:t>
            </a:fld>
            <a:endParaRPr lang="de-DE"/>
          </a:p>
        </p:txBody>
      </p:sp>
      <p:sp>
        <p:nvSpPr>
          <p:cNvPr id="4" name="Fußzeilenplatzhalter 3">
            <a:extLst>
              <a:ext uri="{FF2B5EF4-FFF2-40B4-BE49-F238E27FC236}">
                <a16:creationId xmlns:a16="http://schemas.microsoft.com/office/drawing/2014/main" id="{7B8008DC-4974-4910-8C2F-F08C99A5779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lang="de-DE" sz="1200"/>
            </a:lvl1pPr>
          </a:lstStyle>
          <a:p>
            <a:pPr rtl="0"/>
            <a:endParaRPr lang="de-DE"/>
          </a:p>
        </p:txBody>
      </p:sp>
      <p:sp>
        <p:nvSpPr>
          <p:cNvPr id="5" name="Foliennummernplatzhalter 4">
            <a:extLst>
              <a:ext uri="{FF2B5EF4-FFF2-40B4-BE49-F238E27FC236}">
                <a16:creationId xmlns:a16="http://schemas.microsoft.com/office/drawing/2014/main" id="{8BD3AA9C-7324-4A0F-BA80-C41F39C6FD2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lang="de-DE" sz="1200"/>
            </a:lvl1pPr>
          </a:lstStyle>
          <a:p>
            <a:pPr rtl="0"/>
            <a:fld id="{3D94777C-A8D2-4F46-A66E-A1890EBDE03D}" type="slidenum">
              <a:rPr lang="de-DE" smtClean="0"/>
              <a:t>‹Nr.›</a:t>
            </a:fld>
            <a:endParaRPr lang="de-DE"/>
          </a:p>
        </p:txBody>
      </p:sp>
    </p:spTree>
    <p:extLst>
      <p:ext uri="{BB962C8B-B14F-4D97-AF65-F5344CB8AC3E}">
        <p14:creationId xmlns:p14="http://schemas.microsoft.com/office/powerpoint/2010/main" val="22741606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de-DE" sz="1200"/>
            </a:lvl1pPr>
          </a:lstStyle>
          <a:p>
            <a:pPr rtl="0"/>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lang="de-DE" sz="1200"/>
            </a:lvl1pPr>
          </a:lstStyle>
          <a:p>
            <a:pPr rtl="0"/>
            <a:fld id="{F8A26648-F114-4402-B049-AA57EA7F2020}" type="datetimeFigureOut">
              <a:rPr lang="de-DE" smtClean="0"/>
              <a:t>15.12.2023</a:t>
            </a:fld>
            <a:endParaRPr lang="de-DE" dirty="0"/>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defPPr>
              <a:defRPr lang="de-DE"/>
            </a:defPPr>
          </a:lstStyle>
          <a:p>
            <a:pPr rtl="0"/>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defPPr>
              <a:defRPr lang="de-DE"/>
            </a:defPPr>
          </a:lstStyle>
          <a:p>
            <a:pPr lvl="0" rtl="0"/>
            <a:r>
              <a:rPr lang="de-DE" dirty="0"/>
              <a:t>Textmasterformat durch Klicken bearbeiten</a:t>
            </a:r>
          </a:p>
          <a:p>
            <a:pPr lvl="1" rtl="0"/>
            <a:r>
              <a:rPr lang="de-DE" dirty="0"/>
              <a:t>Zweite Ebene</a:t>
            </a:r>
          </a:p>
          <a:p>
            <a:pPr lvl="2" rtl="0"/>
            <a:r>
              <a:rPr lang="de-DE" dirty="0"/>
              <a:t>Dritte Ebene</a:t>
            </a:r>
          </a:p>
          <a:p>
            <a:pPr lvl="3" rtl="0"/>
            <a:r>
              <a:rPr lang="de-DE" dirty="0"/>
              <a:t>Vierte Ebene</a:t>
            </a:r>
          </a:p>
          <a:p>
            <a:pPr lvl="4" rtl="0"/>
            <a:r>
              <a:rPr lang="de-DE" dirty="0"/>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lang="de-DE" sz="1200"/>
            </a:lvl1pPr>
          </a:lstStyle>
          <a:p>
            <a:pPr rtl="0"/>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lang="de-DE" sz="1200"/>
            </a:lvl1pPr>
          </a:lstStyle>
          <a:p>
            <a:pPr rtl="0"/>
            <a:fld id="{E22815FE-BC4D-474E-9AA3-6983BC3D8777}" type="slidenum">
              <a:rPr lang="de-DE" smtClean="0"/>
              <a:t>‹Nr.›</a:t>
            </a:fld>
            <a:endParaRPr lang="de-DE"/>
          </a:p>
        </p:txBody>
      </p:sp>
    </p:spTree>
    <p:extLst>
      <p:ext uri="{BB962C8B-B14F-4D97-AF65-F5344CB8AC3E}">
        <p14:creationId xmlns:p14="http://schemas.microsoft.com/office/powerpoint/2010/main" val="3613559664"/>
      </p:ext>
    </p:extLst>
  </p:cSld>
  <p:clrMap bg1="lt1" tx1="dk1" bg2="lt2" tx2="dk2" accent1="accent1" accent2="accent2" accent3="accent3" accent4="accent4" accent5="accent5" accent6="accent6" hlink="hlink" folHlink="folHlink"/>
  <p:notesStyle>
    <a:lvl1pPr marL="0" algn="l" defTabSz="914400" rtl="0" eaLnBrk="1" latinLnBrk="0" hangingPunct="1">
      <a:defRPr lang="de-DE" sz="1200" kern="1200">
        <a:solidFill>
          <a:schemeClr val="tx1"/>
        </a:solidFill>
        <a:latin typeface="+mn-lt"/>
        <a:ea typeface="+mn-ea"/>
        <a:cs typeface="+mn-cs"/>
      </a:defRPr>
    </a:lvl1pPr>
    <a:lvl2pPr marL="457200" algn="l" defTabSz="914400" rtl="0" eaLnBrk="1" latinLnBrk="0" hangingPunct="1">
      <a:defRPr lang="de-DE" sz="1200" kern="1200">
        <a:solidFill>
          <a:schemeClr val="tx1"/>
        </a:solidFill>
        <a:latin typeface="+mn-lt"/>
        <a:ea typeface="+mn-ea"/>
        <a:cs typeface="+mn-cs"/>
      </a:defRPr>
    </a:lvl2pPr>
    <a:lvl3pPr marL="914400" algn="l" defTabSz="914400" rtl="0" eaLnBrk="1" latinLnBrk="0" hangingPunct="1">
      <a:defRPr lang="de-DE" sz="1200" kern="1200">
        <a:solidFill>
          <a:schemeClr val="tx1"/>
        </a:solidFill>
        <a:latin typeface="+mn-lt"/>
        <a:ea typeface="+mn-ea"/>
        <a:cs typeface="+mn-cs"/>
      </a:defRPr>
    </a:lvl3pPr>
    <a:lvl4pPr marL="1371600" algn="l" defTabSz="914400" rtl="0" eaLnBrk="1" latinLnBrk="0" hangingPunct="1">
      <a:defRPr lang="de-DE" sz="1200" kern="1200">
        <a:solidFill>
          <a:schemeClr val="tx1"/>
        </a:solidFill>
        <a:latin typeface="+mn-lt"/>
        <a:ea typeface="+mn-ea"/>
        <a:cs typeface="+mn-cs"/>
      </a:defRPr>
    </a:lvl4pPr>
    <a:lvl5pPr marL="1828800" algn="l" defTabSz="914400" rtl="0" eaLnBrk="1" latinLnBrk="0" hangingPunct="1">
      <a:defRPr lang="de-DE" sz="1200" kern="1200">
        <a:solidFill>
          <a:schemeClr val="tx1"/>
        </a:solidFill>
        <a:latin typeface="+mn-lt"/>
        <a:ea typeface="+mn-ea"/>
        <a:cs typeface="+mn-cs"/>
      </a:defRPr>
    </a:lvl5pPr>
    <a:lvl6pPr marL="2286000" algn="l" defTabSz="914400" rtl="0" eaLnBrk="1" latinLnBrk="0" hangingPunct="1">
      <a:defRPr lang="de-DE" sz="1200" kern="1200">
        <a:solidFill>
          <a:schemeClr val="tx1"/>
        </a:solidFill>
        <a:latin typeface="+mn-lt"/>
        <a:ea typeface="+mn-ea"/>
        <a:cs typeface="+mn-cs"/>
      </a:defRPr>
    </a:lvl6pPr>
    <a:lvl7pPr marL="2743200" algn="l" defTabSz="914400" rtl="0" eaLnBrk="1" latinLnBrk="0" hangingPunct="1">
      <a:defRPr lang="de-DE" sz="1200" kern="1200">
        <a:solidFill>
          <a:schemeClr val="tx1"/>
        </a:solidFill>
        <a:latin typeface="+mn-lt"/>
        <a:ea typeface="+mn-ea"/>
        <a:cs typeface="+mn-cs"/>
      </a:defRPr>
    </a:lvl7pPr>
    <a:lvl8pPr marL="3200400" algn="l" defTabSz="914400" rtl="0" eaLnBrk="1" latinLnBrk="0" hangingPunct="1">
      <a:defRPr lang="de-DE" sz="1200" kern="1200">
        <a:solidFill>
          <a:schemeClr val="tx1"/>
        </a:solidFill>
        <a:latin typeface="+mn-lt"/>
        <a:ea typeface="+mn-ea"/>
        <a:cs typeface="+mn-cs"/>
      </a:defRPr>
    </a:lvl8pPr>
    <a:lvl9pPr marL="3657600" algn="l" defTabSz="914400" rtl="0" eaLnBrk="1" latinLnBrk="0" hangingPunct="1">
      <a:defRPr lang="de-DE"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5"/>
          </p:nvPr>
        </p:nvSpPr>
        <p:spPr/>
        <p:txBody>
          <a:bodyPr/>
          <a:lstStyle/>
          <a:p>
            <a:pPr rtl="0"/>
            <a:fld id="{E22815FE-BC4D-474E-9AA3-6983BC3D8777}" type="slidenum">
              <a:rPr lang="de-DE" smtClean="0"/>
              <a:t>1</a:t>
            </a:fld>
            <a:endParaRPr lang="de-DE"/>
          </a:p>
        </p:txBody>
      </p:sp>
    </p:spTree>
    <p:extLst>
      <p:ext uri="{BB962C8B-B14F-4D97-AF65-F5344CB8AC3E}">
        <p14:creationId xmlns:p14="http://schemas.microsoft.com/office/powerpoint/2010/main" val="20409224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5"/>
          </p:nvPr>
        </p:nvSpPr>
        <p:spPr/>
        <p:txBody>
          <a:bodyPr/>
          <a:lstStyle/>
          <a:p>
            <a:pPr rtl="0"/>
            <a:fld id="{E22815FE-BC4D-474E-9AA3-6983BC3D8777}" type="slidenum">
              <a:rPr lang="de-DE" smtClean="0"/>
              <a:t>2</a:t>
            </a:fld>
            <a:endParaRPr lang="de-DE"/>
          </a:p>
        </p:txBody>
      </p:sp>
    </p:spTree>
    <p:extLst>
      <p:ext uri="{BB962C8B-B14F-4D97-AF65-F5344CB8AC3E}">
        <p14:creationId xmlns:p14="http://schemas.microsoft.com/office/powerpoint/2010/main" val="22595785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5"/>
          </p:nvPr>
        </p:nvSpPr>
        <p:spPr/>
        <p:txBody>
          <a:bodyPr/>
          <a:lstStyle/>
          <a:p>
            <a:pPr rtl="0"/>
            <a:fld id="{E22815FE-BC4D-474E-9AA3-6983BC3D8777}" type="slidenum">
              <a:rPr lang="de-DE" smtClean="0"/>
              <a:t>3</a:t>
            </a:fld>
            <a:endParaRPr lang="de-DE"/>
          </a:p>
        </p:txBody>
      </p:sp>
    </p:spTree>
    <p:extLst>
      <p:ext uri="{BB962C8B-B14F-4D97-AF65-F5344CB8AC3E}">
        <p14:creationId xmlns:p14="http://schemas.microsoft.com/office/powerpoint/2010/main" val="16317748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5"/>
          </p:nvPr>
        </p:nvSpPr>
        <p:spPr/>
        <p:txBody>
          <a:bodyPr/>
          <a:lstStyle/>
          <a:p>
            <a:pPr rtl="0"/>
            <a:fld id="{E22815FE-BC4D-474E-9AA3-6983BC3D8777}" type="slidenum">
              <a:rPr lang="de-DE" smtClean="0"/>
              <a:t>4</a:t>
            </a:fld>
            <a:endParaRPr lang="de-DE"/>
          </a:p>
        </p:txBody>
      </p:sp>
    </p:spTree>
    <p:extLst>
      <p:ext uri="{BB962C8B-B14F-4D97-AF65-F5344CB8AC3E}">
        <p14:creationId xmlns:p14="http://schemas.microsoft.com/office/powerpoint/2010/main" val="3841065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5"/>
          </p:nvPr>
        </p:nvSpPr>
        <p:spPr/>
        <p:txBody>
          <a:bodyPr/>
          <a:lstStyle/>
          <a:p>
            <a:pPr rtl="0"/>
            <a:fld id="{E22815FE-BC4D-474E-9AA3-6983BC3D8777}" type="slidenum">
              <a:rPr lang="de-DE" smtClean="0"/>
              <a:t>5</a:t>
            </a:fld>
            <a:endParaRPr lang="de-DE"/>
          </a:p>
        </p:txBody>
      </p:sp>
    </p:spTree>
    <p:extLst>
      <p:ext uri="{BB962C8B-B14F-4D97-AF65-F5344CB8AC3E}">
        <p14:creationId xmlns:p14="http://schemas.microsoft.com/office/powerpoint/2010/main" val="19476418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5"/>
          </p:nvPr>
        </p:nvSpPr>
        <p:spPr/>
        <p:txBody>
          <a:bodyPr/>
          <a:lstStyle/>
          <a:p>
            <a:pPr rtl="0"/>
            <a:fld id="{E22815FE-BC4D-474E-9AA3-6983BC3D8777}" type="slidenum">
              <a:rPr lang="de-DE" smtClean="0"/>
              <a:t>6</a:t>
            </a:fld>
            <a:endParaRPr lang="de-DE"/>
          </a:p>
        </p:txBody>
      </p:sp>
    </p:spTree>
    <p:extLst>
      <p:ext uri="{BB962C8B-B14F-4D97-AF65-F5344CB8AC3E}">
        <p14:creationId xmlns:p14="http://schemas.microsoft.com/office/powerpoint/2010/main" val="37715058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5"/>
          </p:nvPr>
        </p:nvSpPr>
        <p:spPr/>
        <p:txBody>
          <a:bodyPr/>
          <a:lstStyle/>
          <a:p>
            <a:pPr rtl="0"/>
            <a:fld id="{E22815FE-BC4D-474E-9AA3-6983BC3D8777}" type="slidenum">
              <a:rPr lang="de-DE" smtClean="0"/>
              <a:t>8</a:t>
            </a:fld>
            <a:endParaRPr lang="de-DE"/>
          </a:p>
        </p:txBody>
      </p:sp>
    </p:spTree>
    <p:extLst>
      <p:ext uri="{BB962C8B-B14F-4D97-AF65-F5344CB8AC3E}">
        <p14:creationId xmlns:p14="http://schemas.microsoft.com/office/powerpoint/2010/main" val="4924643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bg>
      <p:bgPr>
        <a:solidFill>
          <a:schemeClr val="accent2"/>
        </a:solidFill>
        <a:effectLst/>
      </p:bgPr>
    </p:bg>
    <p:spTree>
      <p:nvGrpSpPr>
        <p:cNvPr id="1" name=""/>
        <p:cNvGrpSpPr/>
        <p:nvPr/>
      </p:nvGrpSpPr>
      <p:grpSpPr>
        <a:xfrm>
          <a:off x="0" y="0"/>
          <a:ext cx="0" cy="0"/>
          <a:chOff x="0" y="0"/>
          <a:chExt cx="0" cy="0"/>
        </a:xfrm>
      </p:grpSpPr>
      <p:sp>
        <p:nvSpPr>
          <p:cNvPr id="20" name="Bildplatzhalter 19">
            <a:extLst>
              <a:ext uri="{FF2B5EF4-FFF2-40B4-BE49-F238E27FC236}">
                <a16:creationId xmlns:a16="http://schemas.microsoft.com/office/drawing/2014/main" id="{0177DF1D-D731-86FC-22F9-00221AD8C227}"/>
              </a:ext>
            </a:extLst>
          </p:cNvPr>
          <p:cNvSpPr>
            <a:spLocks noGrp="1"/>
          </p:cNvSpPr>
          <p:nvPr>
            <p:ph type="pic" sz="quarter" idx="10"/>
          </p:nvPr>
        </p:nvSpPr>
        <p:spPr>
          <a:xfrm>
            <a:off x="1289143" y="440217"/>
            <a:ext cx="9613711" cy="2327086"/>
          </a:xfrm>
          <a:ln w="15875">
            <a:solidFill>
              <a:schemeClr val="accent1"/>
            </a:solidFill>
          </a:ln>
        </p:spPr>
        <p:txBody>
          <a:bodyPr rtlCol="0" anchor="ctr">
            <a:noAutofit/>
          </a:bodyPr>
          <a:lstStyle>
            <a:lvl1pPr marL="0" indent="0" algn="ctr">
              <a:buNone/>
              <a:defRPr lang="de-DE">
                <a:solidFill>
                  <a:schemeClr val="accent1"/>
                </a:solidFill>
              </a:defRPr>
            </a:lvl1pPr>
          </a:lstStyle>
          <a:p>
            <a:pPr rtl="0"/>
            <a:r>
              <a:rPr lang="de-DE"/>
              <a:t>Bild durch Klicken auf Symbol hinzufügen</a:t>
            </a:r>
            <a:endParaRPr lang="de-DE" dirty="0"/>
          </a:p>
        </p:txBody>
      </p:sp>
      <p:sp>
        <p:nvSpPr>
          <p:cNvPr id="2" name="Titel 1">
            <a:extLst>
              <a:ext uri="{FF2B5EF4-FFF2-40B4-BE49-F238E27FC236}">
                <a16:creationId xmlns:a16="http://schemas.microsoft.com/office/drawing/2014/main" id="{C7A4FE67-D925-EFE3-2BA5-C28DA7C030D8}"/>
              </a:ext>
            </a:extLst>
          </p:cNvPr>
          <p:cNvSpPr>
            <a:spLocks noGrp="1"/>
          </p:cNvSpPr>
          <p:nvPr>
            <p:ph type="ctrTitle"/>
          </p:nvPr>
        </p:nvSpPr>
        <p:spPr>
          <a:xfrm>
            <a:off x="1143000" y="3236976"/>
            <a:ext cx="6867144" cy="2386584"/>
          </a:xfrm>
        </p:spPr>
        <p:txBody>
          <a:bodyPr rtlCol="0" anchor="b">
            <a:noAutofit/>
          </a:bodyPr>
          <a:lstStyle>
            <a:lvl1pPr algn="l">
              <a:defRPr lang="de-DE" sz="6600">
                <a:solidFill>
                  <a:schemeClr val="accent1"/>
                </a:solidFill>
              </a:defRPr>
            </a:lvl1pPr>
          </a:lstStyle>
          <a:p>
            <a:pPr rtl="0"/>
            <a:r>
              <a:rPr lang="de-DE"/>
              <a:t>Mastertitelformat bearbeiten</a:t>
            </a:r>
          </a:p>
        </p:txBody>
      </p:sp>
      <p:sp>
        <p:nvSpPr>
          <p:cNvPr id="3" name="Untertitel 2">
            <a:extLst>
              <a:ext uri="{FF2B5EF4-FFF2-40B4-BE49-F238E27FC236}">
                <a16:creationId xmlns:a16="http://schemas.microsoft.com/office/drawing/2014/main" id="{33D58524-513B-3FD2-4ED0-CB0CA3A3DF58}"/>
              </a:ext>
            </a:extLst>
          </p:cNvPr>
          <p:cNvSpPr>
            <a:spLocks noGrp="1"/>
          </p:cNvSpPr>
          <p:nvPr>
            <p:ph type="subTitle" idx="1"/>
          </p:nvPr>
        </p:nvSpPr>
        <p:spPr>
          <a:xfrm>
            <a:off x="6327648" y="5971032"/>
            <a:ext cx="3776472" cy="530352"/>
          </a:xfrm>
        </p:spPr>
        <p:txBody>
          <a:bodyPr rtlCol="0">
            <a:noAutofit/>
          </a:bodyPr>
          <a:lstStyle>
            <a:lvl1pPr marL="0" indent="0" algn="ctr">
              <a:buNone/>
              <a:defRPr lang="de-DE" sz="2000">
                <a:solidFill>
                  <a:schemeClr val="accent1"/>
                </a:solidFill>
                <a:latin typeface="Gill Sans Nova Light" panose="020B0302020104020203" pitchFamily="34" charset="0"/>
              </a:defRPr>
            </a:lvl1pPr>
            <a:lvl2pPr marL="457200" indent="0" algn="ctr">
              <a:buNone/>
              <a:defRPr lang="de-DE" sz="2000"/>
            </a:lvl2pPr>
            <a:lvl3pPr marL="914400" indent="0" algn="ctr">
              <a:buNone/>
              <a:defRPr lang="de-DE" sz="1800"/>
            </a:lvl3pPr>
            <a:lvl4pPr marL="1371600" indent="0" algn="ctr">
              <a:buNone/>
              <a:defRPr lang="de-DE" sz="1600"/>
            </a:lvl4pPr>
            <a:lvl5pPr marL="1828800" indent="0" algn="ctr">
              <a:buNone/>
              <a:defRPr lang="de-DE" sz="1600"/>
            </a:lvl5pPr>
            <a:lvl6pPr marL="2286000" indent="0" algn="ctr">
              <a:buNone/>
              <a:defRPr lang="de-DE" sz="1600"/>
            </a:lvl6pPr>
            <a:lvl7pPr marL="2743200" indent="0" algn="ctr">
              <a:buNone/>
              <a:defRPr lang="de-DE" sz="1600"/>
            </a:lvl7pPr>
            <a:lvl8pPr marL="3200400" indent="0" algn="ctr">
              <a:buNone/>
              <a:defRPr lang="de-DE" sz="1600"/>
            </a:lvl8pPr>
            <a:lvl9pPr marL="3657600" indent="0" algn="ctr">
              <a:buNone/>
              <a:defRPr lang="de-DE" sz="1600"/>
            </a:lvl9pPr>
          </a:lstStyle>
          <a:p>
            <a:pPr rtl="0"/>
            <a:r>
              <a:rPr lang="de-DE"/>
              <a:t>Master-Untertitelformat bearbeiten</a:t>
            </a:r>
          </a:p>
        </p:txBody>
      </p:sp>
      <p:cxnSp>
        <p:nvCxnSpPr>
          <p:cNvPr id="8" name="Gerader Verbinder 7">
            <a:extLst>
              <a:ext uri="{FF2B5EF4-FFF2-40B4-BE49-F238E27FC236}">
                <a16:creationId xmlns:a16="http://schemas.microsoft.com/office/drawing/2014/main" id="{AAA2A54F-058C-EF24-C892-91614AF2D7E8}"/>
              </a:ext>
            </a:extLst>
          </p:cNvPr>
          <p:cNvCxnSpPr>
            <a:cxnSpLocks/>
          </p:cNvCxnSpPr>
          <p:nvPr userDrawn="1"/>
        </p:nvCxnSpPr>
        <p:spPr>
          <a:xfrm flipV="1">
            <a:off x="398367" y="0"/>
            <a:ext cx="0" cy="68580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Gerader Verbinder 9">
            <a:extLst>
              <a:ext uri="{FF2B5EF4-FFF2-40B4-BE49-F238E27FC236}">
                <a16:creationId xmlns:a16="http://schemas.microsoft.com/office/drawing/2014/main" id="{1A313A15-57C2-5BD9-DE2B-442792010C50}"/>
              </a:ext>
            </a:extLst>
          </p:cNvPr>
          <p:cNvCxnSpPr>
            <a:cxnSpLocks/>
          </p:cNvCxnSpPr>
          <p:nvPr userDrawn="1"/>
        </p:nvCxnSpPr>
        <p:spPr>
          <a:xfrm flipV="1">
            <a:off x="11793633" y="0"/>
            <a:ext cx="0" cy="68580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Gerader Verbinder 11">
            <a:extLst>
              <a:ext uri="{FF2B5EF4-FFF2-40B4-BE49-F238E27FC236}">
                <a16:creationId xmlns:a16="http://schemas.microsoft.com/office/drawing/2014/main" id="{09D750DB-651A-3C95-E822-712897C2D5A4}"/>
              </a:ext>
            </a:extLst>
          </p:cNvPr>
          <p:cNvCxnSpPr>
            <a:cxnSpLocks/>
          </p:cNvCxnSpPr>
          <p:nvPr userDrawn="1"/>
        </p:nvCxnSpPr>
        <p:spPr>
          <a:xfrm>
            <a:off x="398366" y="3226467"/>
            <a:ext cx="11395267" cy="443"/>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Gerader Verbinder 13">
            <a:extLst>
              <a:ext uri="{FF2B5EF4-FFF2-40B4-BE49-F238E27FC236}">
                <a16:creationId xmlns:a16="http://schemas.microsoft.com/office/drawing/2014/main" id="{6136281F-EE75-A92A-B85E-00B02B5C0B67}"/>
              </a:ext>
            </a:extLst>
          </p:cNvPr>
          <p:cNvCxnSpPr>
            <a:cxnSpLocks/>
          </p:cNvCxnSpPr>
          <p:nvPr userDrawn="1"/>
        </p:nvCxnSpPr>
        <p:spPr>
          <a:xfrm>
            <a:off x="-11430" y="6165891"/>
            <a:ext cx="610743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 name="Gerader Verbinder 15">
            <a:extLst>
              <a:ext uri="{FF2B5EF4-FFF2-40B4-BE49-F238E27FC236}">
                <a16:creationId xmlns:a16="http://schemas.microsoft.com/office/drawing/2014/main" id="{F5B98AA9-64E2-C5F9-3E90-D02F312EDC52}"/>
              </a:ext>
            </a:extLst>
          </p:cNvPr>
          <p:cNvCxnSpPr>
            <a:cxnSpLocks/>
          </p:cNvCxnSpPr>
          <p:nvPr userDrawn="1"/>
        </p:nvCxnSpPr>
        <p:spPr>
          <a:xfrm>
            <a:off x="10331938" y="6165891"/>
            <a:ext cx="1860062"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6440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Zeitachse">
    <p:bg>
      <p:bgPr>
        <a:solidFill>
          <a:schemeClr val="tx2"/>
        </a:solidFill>
        <a:effectLst/>
      </p:bgPr>
    </p:bg>
    <p:spTree>
      <p:nvGrpSpPr>
        <p:cNvPr id="1" name=""/>
        <p:cNvGrpSpPr/>
        <p:nvPr/>
      </p:nvGrpSpPr>
      <p:grpSpPr>
        <a:xfrm>
          <a:off x="0" y="0"/>
          <a:ext cx="0" cy="0"/>
          <a:chOff x="0" y="0"/>
          <a:chExt cx="0" cy="0"/>
        </a:xfrm>
      </p:grpSpPr>
      <p:cxnSp>
        <p:nvCxnSpPr>
          <p:cNvPr id="7" name="Gerader Verbinder 6">
            <a:extLst>
              <a:ext uri="{FF2B5EF4-FFF2-40B4-BE49-F238E27FC236}">
                <a16:creationId xmlns:a16="http://schemas.microsoft.com/office/drawing/2014/main" id="{2FEDE488-304D-8F7B-7181-CB5794855926}"/>
              </a:ext>
            </a:extLst>
          </p:cNvPr>
          <p:cNvCxnSpPr>
            <a:cxnSpLocks/>
          </p:cNvCxnSpPr>
          <p:nvPr userDrawn="1"/>
        </p:nvCxnSpPr>
        <p:spPr>
          <a:xfrm>
            <a:off x="1565155" y="1983947"/>
            <a:ext cx="10626845"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el 1">
            <a:extLst>
              <a:ext uri="{FF2B5EF4-FFF2-40B4-BE49-F238E27FC236}">
                <a16:creationId xmlns:a16="http://schemas.microsoft.com/office/drawing/2014/main" id="{95A0BD26-4C3C-C934-E3C5-C4ABD369E612}"/>
              </a:ext>
            </a:extLst>
          </p:cNvPr>
          <p:cNvSpPr>
            <a:spLocks noGrp="1"/>
          </p:cNvSpPr>
          <p:nvPr>
            <p:ph type="title"/>
          </p:nvPr>
        </p:nvSpPr>
        <p:spPr>
          <a:xfrm>
            <a:off x="640080" y="73152"/>
            <a:ext cx="3227832" cy="969264"/>
          </a:xfrm>
        </p:spPr>
        <p:txBody>
          <a:bodyPr rtlCol="0"/>
          <a:lstStyle>
            <a:lvl1pPr>
              <a:defRPr lang="de-DE">
                <a:solidFill>
                  <a:schemeClr val="accent1"/>
                </a:solidFill>
              </a:defRPr>
            </a:lvl1pPr>
          </a:lstStyle>
          <a:p>
            <a:pPr rtl="0"/>
            <a:r>
              <a:rPr lang="de-DE"/>
              <a:t>Mastertitelformat bearbeiten</a:t>
            </a:r>
          </a:p>
        </p:txBody>
      </p:sp>
      <p:sp>
        <p:nvSpPr>
          <p:cNvPr id="32" name="Bildplatzhalter 31">
            <a:extLst>
              <a:ext uri="{FF2B5EF4-FFF2-40B4-BE49-F238E27FC236}">
                <a16:creationId xmlns:a16="http://schemas.microsoft.com/office/drawing/2014/main" id="{87F13219-232C-C38C-7D86-D48FAC7D8270}"/>
              </a:ext>
            </a:extLst>
          </p:cNvPr>
          <p:cNvSpPr>
            <a:spLocks noGrp="1"/>
          </p:cNvSpPr>
          <p:nvPr>
            <p:ph type="pic" sz="quarter" idx="22"/>
          </p:nvPr>
        </p:nvSpPr>
        <p:spPr>
          <a:xfrm>
            <a:off x="594360" y="1481328"/>
            <a:ext cx="969264" cy="969264"/>
          </a:xfrm>
          <a:solidFill>
            <a:schemeClr val="tx2">
              <a:lumMod val="60000"/>
              <a:lumOff val="40000"/>
            </a:schemeClr>
          </a:solidFill>
          <a:ln w="15875">
            <a:solidFill>
              <a:schemeClr val="accent1"/>
            </a:solidFill>
          </a:ln>
        </p:spPr>
        <p:txBody>
          <a:bodyPr rtlCol="0" anchor="ctr"/>
          <a:lstStyle>
            <a:lvl1pPr marL="0" indent="0" algn="ctr">
              <a:buNone/>
              <a:defRPr lang="de-DE" sz="1200"/>
            </a:lvl1pPr>
          </a:lstStyle>
          <a:p>
            <a:pPr rtl="0"/>
            <a:r>
              <a:rPr lang="de-DE"/>
              <a:t>Bild durch Klicken auf Symbol hinzufügen</a:t>
            </a:r>
            <a:endParaRPr lang="de-DE" dirty="0"/>
          </a:p>
        </p:txBody>
      </p:sp>
      <p:sp>
        <p:nvSpPr>
          <p:cNvPr id="19" name="Textplatzhalter 2">
            <a:extLst>
              <a:ext uri="{FF2B5EF4-FFF2-40B4-BE49-F238E27FC236}">
                <a16:creationId xmlns:a16="http://schemas.microsoft.com/office/drawing/2014/main" id="{CB1722C2-4C66-F8BA-B3DD-6199116EFB25}"/>
              </a:ext>
            </a:extLst>
          </p:cNvPr>
          <p:cNvSpPr>
            <a:spLocks noGrp="1"/>
          </p:cNvSpPr>
          <p:nvPr>
            <p:ph type="body" idx="1"/>
          </p:nvPr>
        </p:nvSpPr>
        <p:spPr>
          <a:xfrm>
            <a:off x="512064" y="2743200"/>
            <a:ext cx="1389888" cy="466344"/>
          </a:xfrm>
        </p:spPr>
        <p:txBody>
          <a:bodyPr rtlCol="0" anchor="ctr"/>
          <a:lstStyle>
            <a:lvl1pPr marL="0" indent="0">
              <a:lnSpc>
                <a:spcPct val="100000"/>
              </a:lnSpc>
              <a:spcBef>
                <a:spcPts val="0"/>
              </a:spcBef>
              <a:buNone/>
              <a:defRPr lang="de-DE" sz="2400" b="0">
                <a:solidFill>
                  <a:schemeClr val="accent1"/>
                </a:solidFill>
                <a:latin typeface="+mj-lt"/>
              </a:defRPr>
            </a:lvl1pPr>
            <a:lvl2pPr marL="457200" indent="0">
              <a:buNone/>
              <a:defRPr lang="de-DE" sz="2000" b="1"/>
            </a:lvl2pPr>
            <a:lvl3pPr marL="914400" indent="0">
              <a:buNone/>
              <a:defRPr lang="de-DE" sz="1800" b="1"/>
            </a:lvl3pPr>
            <a:lvl4pPr marL="1371600" indent="0">
              <a:buNone/>
              <a:defRPr lang="de-DE" sz="1600" b="1"/>
            </a:lvl4pPr>
            <a:lvl5pPr marL="1828800" indent="0">
              <a:buNone/>
              <a:defRPr lang="de-DE" sz="1600" b="1"/>
            </a:lvl5pPr>
            <a:lvl6pPr marL="2286000" indent="0">
              <a:buNone/>
              <a:defRPr lang="de-DE" sz="1600" b="1"/>
            </a:lvl6pPr>
            <a:lvl7pPr marL="2743200" indent="0">
              <a:buNone/>
              <a:defRPr lang="de-DE" sz="1600" b="1"/>
            </a:lvl7pPr>
            <a:lvl8pPr marL="3200400" indent="0">
              <a:buNone/>
              <a:defRPr lang="de-DE" sz="1600" b="1"/>
            </a:lvl8pPr>
            <a:lvl9pPr marL="3657600" indent="0">
              <a:buNone/>
              <a:defRPr lang="de-DE" sz="1600" b="1"/>
            </a:lvl9pPr>
          </a:lstStyle>
          <a:p>
            <a:pPr lvl="0" rtl="0"/>
            <a:r>
              <a:rPr lang="de-DE"/>
              <a:t>Mastertextformat bearbeiten</a:t>
            </a:r>
          </a:p>
        </p:txBody>
      </p:sp>
      <p:sp>
        <p:nvSpPr>
          <p:cNvPr id="24" name="Textplatzhalter 2">
            <a:extLst>
              <a:ext uri="{FF2B5EF4-FFF2-40B4-BE49-F238E27FC236}">
                <a16:creationId xmlns:a16="http://schemas.microsoft.com/office/drawing/2014/main" id="{68F906E4-47B1-BEE5-E30F-146C6869BF2D}"/>
              </a:ext>
            </a:extLst>
          </p:cNvPr>
          <p:cNvSpPr>
            <a:spLocks noGrp="1"/>
          </p:cNvSpPr>
          <p:nvPr>
            <p:ph type="body" idx="17"/>
          </p:nvPr>
        </p:nvSpPr>
        <p:spPr>
          <a:xfrm>
            <a:off x="512064" y="3218688"/>
            <a:ext cx="1801368" cy="1481328"/>
          </a:xfrm>
        </p:spPr>
        <p:txBody>
          <a:bodyPr rtlCol="0" anchor="t"/>
          <a:lstStyle>
            <a:lvl1pPr marL="0" indent="0">
              <a:lnSpc>
                <a:spcPct val="100000"/>
              </a:lnSpc>
              <a:spcBef>
                <a:spcPts val="0"/>
              </a:spcBef>
              <a:buNone/>
              <a:defRPr lang="de-DE" sz="1800" b="0">
                <a:solidFill>
                  <a:schemeClr val="accent1"/>
                </a:solidFill>
                <a:latin typeface="+mn-lt"/>
              </a:defRPr>
            </a:lvl1pPr>
            <a:lvl2pPr marL="457200" indent="0">
              <a:buNone/>
              <a:defRPr lang="de-DE" sz="2000" b="1"/>
            </a:lvl2pPr>
            <a:lvl3pPr marL="914400" indent="0">
              <a:buNone/>
              <a:defRPr lang="de-DE" sz="1800" b="1"/>
            </a:lvl3pPr>
            <a:lvl4pPr marL="1371600" indent="0">
              <a:buNone/>
              <a:defRPr lang="de-DE" sz="1600" b="1"/>
            </a:lvl4pPr>
            <a:lvl5pPr marL="1828800" indent="0">
              <a:buNone/>
              <a:defRPr lang="de-DE" sz="1600" b="1"/>
            </a:lvl5pPr>
            <a:lvl6pPr marL="2286000" indent="0">
              <a:buNone/>
              <a:defRPr lang="de-DE" sz="1600" b="1"/>
            </a:lvl6pPr>
            <a:lvl7pPr marL="2743200" indent="0">
              <a:buNone/>
              <a:defRPr lang="de-DE" sz="1600" b="1"/>
            </a:lvl7pPr>
            <a:lvl8pPr marL="3200400" indent="0">
              <a:buNone/>
              <a:defRPr lang="de-DE" sz="1600" b="1"/>
            </a:lvl8pPr>
            <a:lvl9pPr marL="3657600" indent="0">
              <a:buNone/>
              <a:defRPr lang="de-DE" sz="1600" b="1"/>
            </a:lvl9pPr>
          </a:lstStyle>
          <a:p>
            <a:pPr lvl="0" rtl="0"/>
            <a:r>
              <a:rPr lang="de-DE"/>
              <a:t>Mastertextformat bearbeiten</a:t>
            </a:r>
          </a:p>
        </p:txBody>
      </p:sp>
      <p:sp>
        <p:nvSpPr>
          <p:cNvPr id="33" name="Bildplatzhalter 31">
            <a:extLst>
              <a:ext uri="{FF2B5EF4-FFF2-40B4-BE49-F238E27FC236}">
                <a16:creationId xmlns:a16="http://schemas.microsoft.com/office/drawing/2014/main" id="{F8C639A8-0897-2015-9829-94E98335DF21}"/>
              </a:ext>
            </a:extLst>
          </p:cNvPr>
          <p:cNvSpPr>
            <a:spLocks noGrp="1"/>
          </p:cNvSpPr>
          <p:nvPr>
            <p:ph type="pic" sz="quarter" idx="23"/>
          </p:nvPr>
        </p:nvSpPr>
        <p:spPr>
          <a:xfrm>
            <a:off x="3017520" y="1481328"/>
            <a:ext cx="969264" cy="969264"/>
          </a:xfrm>
          <a:solidFill>
            <a:schemeClr val="tx2">
              <a:lumMod val="60000"/>
              <a:lumOff val="40000"/>
            </a:schemeClr>
          </a:solidFill>
          <a:ln w="15875">
            <a:solidFill>
              <a:schemeClr val="accent1"/>
            </a:solidFill>
          </a:ln>
        </p:spPr>
        <p:txBody>
          <a:bodyPr rtlCol="0" anchor="ctr"/>
          <a:lstStyle>
            <a:lvl1pPr marL="0" indent="0" algn="ctr">
              <a:buNone/>
              <a:defRPr lang="de-DE" sz="1200"/>
            </a:lvl1pPr>
          </a:lstStyle>
          <a:p>
            <a:pPr rtl="0"/>
            <a:r>
              <a:rPr lang="de-DE"/>
              <a:t>Bild durch Klicken auf Symbol hinzufügen</a:t>
            </a:r>
            <a:endParaRPr lang="de-DE" dirty="0"/>
          </a:p>
        </p:txBody>
      </p:sp>
      <p:sp>
        <p:nvSpPr>
          <p:cNvPr id="21" name="Textplatzhalter 2">
            <a:extLst>
              <a:ext uri="{FF2B5EF4-FFF2-40B4-BE49-F238E27FC236}">
                <a16:creationId xmlns:a16="http://schemas.microsoft.com/office/drawing/2014/main" id="{EEF857FA-9C5E-BED3-1ABB-A734EE39340B}"/>
              </a:ext>
            </a:extLst>
          </p:cNvPr>
          <p:cNvSpPr>
            <a:spLocks noGrp="1"/>
          </p:cNvSpPr>
          <p:nvPr>
            <p:ph type="body" idx="14"/>
          </p:nvPr>
        </p:nvSpPr>
        <p:spPr>
          <a:xfrm>
            <a:off x="2916936" y="2743200"/>
            <a:ext cx="1389888" cy="466344"/>
          </a:xfrm>
        </p:spPr>
        <p:txBody>
          <a:bodyPr rtlCol="0" anchor="ctr"/>
          <a:lstStyle>
            <a:lvl1pPr marL="0" indent="0">
              <a:lnSpc>
                <a:spcPct val="100000"/>
              </a:lnSpc>
              <a:spcBef>
                <a:spcPts val="0"/>
              </a:spcBef>
              <a:buNone/>
              <a:defRPr lang="de-DE" sz="2400" b="0">
                <a:solidFill>
                  <a:schemeClr val="accent1"/>
                </a:solidFill>
                <a:latin typeface="+mj-lt"/>
              </a:defRPr>
            </a:lvl1pPr>
            <a:lvl2pPr marL="457200" indent="0">
              <a:buNone/>
              <a:defRPr lang="de-DE" sz="2000" b="1"/>
            </a:lvl2pPr>
            <a:lvl3pPr marL="914400" indent="0">
              <a:buNone/>
              <a:defRPr lang="de-DE" sz="1800" b="1"/>
            </a:lvl3pPr>
            <a:lvl4pPr marL="1371600" indent="0">
              <a:buNone/>
              <a:defRPr lang="de-DE" sz="1600" b="1"/>
            </a:lvl4pPr>
            <a:lvl5pPr marL="1828800" indent="0">
              <a:buNone/>
              <a:defRPr lang="de-DE" sz="1600" b="1"/>
            </a:lvl5pPr>
            <a:lvl6pPr marL="2286000" indent="0">
              <a:buNone/>
              <a:defRPr lang="de-DE" sz="1600" b="1"/>
            </a:lvl6pPr>
            <a:lvl7pPr marL="2743200" indent="0">
              <a:buNone/>
              <a:defRPr lang="de-DE" sz="1600" b="1"/>
            </a:lvl7pPr>
            <a:lvl8pPr marL="3200400" indent="0">
              <a:buNone/>
              <a:defRPr lang="de-DE" sz="1600" b="1"/>
            </a:lvl8pPr>
            <a:lvl9pPr marL="3657600" indent="0">
              <a:buNone/>
              <a:defRPr lang="de-DE" sz="1600" b="1"/>
            </a:lvl9pPr>
          </a:lstStyle>
          <a:p>
            <a:pPr lvl="0" rtl="0"/>
            <a:r>
              <a:rPr lang="de-DE"/>
              <a:t>Mastertextformat bearbeiten</a:t>
            </a:r>
          </a:p>
        </p:txBody>
      </p:sp>
      <p:sp>
        <p:nvSpPr>
          <p:cNvPr id="26" name="Textplatzhalter 2">
            <a:extLst>
              <a:ext uri="{FF2B5EF4-FFF2-40B4-BE49-F238E27FC236}">
                <a16:creationId xmlns:a16="http://schemas.microsoft.com/office/drawing/2014/main" id="{5C6EFDC5-2080-3126-AB93-FB89817B2C28}"/>
              </a:ext>
            </a:extLst>
          </p:cNvPr>
          <p:cNvSpPr>
            <a:spLocks noGrp="1"/>
          </p:cNvSpPr>
          <p:nvPr>
            <p:ph type="body" idx="19"/>
          </p:nvPr>
        </p:nvSpPr>
        <p:spPr>
          <a:xfrm>
            <a:off x="2916936" y="3218688"/>
            <a:ext cx="1801368" cy="1481328"/>
          </a:xfrm>
        </p:spPr>
        <p:txBody>
          <a:bodyPr rtlCol="0" anchor="t"/>
          <a:lstStyle>
            <a:lvl1pPr marL="0" indent="0">
              <a:lnSpc>
                <a:spcPct val="100000"/>
              </a:lnSpc>
              <a:spcBef>
                <a:spcPts val="0"/>
              </a:spcBef>
              <a:buNone/>
              <a:defRPr lang="de-DE" sz="1800" b="0">
                <a:solidFill>
                  <a:schemeClr val="accent1"/>
                </a:solidFill>
                <a:latin typeface="+mn-lt"/>
              </a:defRPr>
            </a:lvl1pPr>
            <a:lvl2pPr marL="457200" indent="0">
              <a:buNone/>
              <a:defRPr lang="de-DE" sz="2000" b="1"/>
            </a:lvl2pPr>
            <a:lvl3pPr marL="914400" indent="0">
              <a:buNone/>
              <a:defRPr lang="de-DE" sz="1800" b="1"/>
            </a:lvl3pPr>
            <a:lvl4pPr marL="1371600" indent="0">
              <a:buNone/>
              <a:defRPr lang="de-DE" sz="1600" b="1"/>
            </a:lvl4pPr>
            <a:lvl5pPr marL="1828800" indent="0">
              <a:buNone/>
              <a:defRPr lang="de-DE" sz="1600" b="1"/>
            </a:lvl5pPr>
            <a:lvl6pPr marL="2286000" indent="0">
              <a:buNone/>
              <a:defRPr lang="de-DE" sz="1600" b="1"/>
            </a:lvl6pPr>
            <a:lvl7pPr marL="2743200" indent="0">
              <a:buNone/>
              <a:defRPr lang="de-DE" sz="1600" b="1"/>
            </a:lvl7pPr>
            <a:lvl8pPr marL="3200400" indent="0">
              <a:buNone/>
              <a:defRPr lang="de-DE" sz="1600" b="1"/>
            </a:lvl8pPr>
            <a:lvl9pPr marL="3657600" indent="0">
              <a:buNone/>
              <a:defRPr lang="de-DE" sz="1600" b="1"/>
            </a:lvl9pPr>
          </a:lstStyle>
          <a:p>
            <a:pPr lvl="0" rtl="0"/>
            <a:r>
              <a:rPr lang="de-DE"/>
              <a:t>Mastertextformat bearbeiten</a:t>
            </a:r>
          </a:p>
        </p:txBody>
      </p:sp>
      <p:sp>
        <p:nvSpPr>
          <p:cNvPr id="34" name="Bildplatzhalter 31">
            <a:extLst>
              <a:ext uri="{FF2B5EF4-FFF2-40B4-BE49-F238E27FC236}">
                <a16:creationId xmlns:a16="http://schemas.microsoft.com/office/drawing/2014/main" id="{6CBA6ABC-D5D1-9758-59EA-8DE549CC612D}"/>
              </a:ext>
            </a:extLst>
          </p:cNvPr>
          <p:cNvSpPr>
            <a:spLocks noGrp="1"/>
          </p:cNvSpPr>
          <p:nvPr>
            <p:ph type="pic" sz="quarter" idx="24"/>
          </p:nvPr>
        </p:nvSpPr>
        <p:spPr>
          <a:xfrm>
            <a:off x="5440680" y="1481328"/>
            <a:ext cx="969264" cy="969264"/>
          </a:xfrm>
          <a:solidFill>
            <a:schemeClr val="tx2">
              <a:lumMod val="60000"/>
              <a:lumOff val="40000"/>
            </a:schemeClr>
          </a:solidFill>
          <a:ln w="15875">
            <a:solidFill>
              <a:schemeClr val="accent1"/>
            </a:solidFill>
          </a:ln>
        </p:spPr>
        <p:txBody>
          <a:bodyPr rtlCol="0" anchor="ctr"/>
          <a:lstStyle>
            <a:lvl1pPr marL="0" indent="0" algn="ctr">
              <a:buNone/>
              <a:defRPr lang="de-DE" sz="1200"/>
            </a:lvl1pPr>
          </a:lstStyle>
          <a:p>
            <a:pPr rtl="0"/>
            <a:r>
              <a:rPr lang="de-DE"/>
              <a:t>Bild durch Klicken auf Symbol hinzufügen</a:t>
            </a:r>
            <a:endParaRPr lang="de-DE" dirty="0"/>
          </a:p>
        </p:txBody>
      </p:sp>
      <p:sp>
        <p:nvSpPr>
          <p:cNvPr id="22" name="Textplatzhalter 2">
            <a:extLst>
              <a:ext uri="{FF2B5EF4-FFF2-40B4-BE49-F238E27FC236}">
                <a16:creationId xmlns:a16="http://schemas.microsoft.com/office/drawing/2014/main" id="{F990F14B-1D1F-AA8D-BB23-FA8F7EEF666B}"/>
              </a:ext>
            </a:extLst>
          </p:cNvPr>
          <p:cNvSpPr>
            <a:spLocks noGrp="1"/>
          </p:cNvSpPr>
          <p:nvPr>
            <p:ph type="body" idx="15"/>
          </p:nvPr>
        </p:nvSpPr>
        <p:spPr>
          <a:xfrm>
            <a:off x="5358384" y="2743200"/>
            <a:ext cx="1389888" cy="466344"/>
          </a:xfrm>
        </p:spPr>
        <p:txBody>
          <a:bodyPr rtlCol="0" anchor="ctr"/>
          <a:lstStyle>
            <a:lvl1pPr marL="0" indent="0">
              <a:lnSpc>
                <a:spcPct val="100000"/>
              </a:lnSpc>
              <a:spcBef>
                <a:spcPts val="0"/>
              </a:spcBef>
              <a:buNone/>
              <a:defRPr lang="de-DE" sz="2400" b="0">
                <a:solidFill>
                  <a:schemeClr val="accent1"/>
                </a:solidFill>
                <a:latin typeface="+mj-lt"/>
              </a:defRPr>
            </a:lvl1pPr>
            <a:lvl2pPr marL="457200" indent="0">
              <a:buNone/>
              <a:defRPr lang="de-DE" sz="2000" b="1"/>
            </a:lvl2pPr>
            <a:lvl3pPr marL="914400" indent="0">
              <a:buNone/>
              <a:defRPr lang="de-DE" sz="1800" b="1"/>
            </a:lvl3pPr>
            <a:lvl4pPr marL="1371600" indent="0">
              <a:buNone/>
              <a:defRPr lang="de-DE" sz="1600" b="1"/>
            </a:lvl4pPr>
            <a:lvl5pPr marL="1828800" indent="0">
              <a:buNone/>
              <a:defRPr lang="de-DE" sz="1600" b="1"/>
            </a:lvl5pPr>
            <a:lvl6pPr marL="2286000" indent="0">
              <a:buNone/>
              <a:defRPr lang="de-DE" sz="1600" b="1"/>
            </a:lvl6pPr>
            <a:lvl7pPr marL="2743200" indent="0">
              <a:buNone/>
              <a:defRPr lang="de-DE" sz="1600" b="1"/>
            </a:lvl7pPr>
            <a:lvl8pPr marL="3200400" indent="0">
              <a:buNone/>
              <a:defRPr lang="de-DE" sz="1600" b="1"/>
            </a:lvl8pPr>
            <a:lvl9pPr marL="3657600" indent="0">
              <a:buNone/>
              <a:defRPr lang="de-DE" sz="1600" b="1"/>
            </a:lvl9pPr>
          </a:lstStyle>
          <a:p>
            <a:pPr lvl="0" rtl="0"/>
            <a:r>
              <a:rPr lang="de-DE"/>
              <a:t>Mastertextformat bearbeiten</a:t>
            </a:r>
          </a:p>
        </p:txBody>
      </p:sp>
      <p:sp>
        <p:nvSpPr>
          <p:cNvPr id="27" name="Textplatzhalter 2">
            <a:extLst>
              <a:ext uri="{FF2B5EF4-FFF2-40B4-BE49-F238E27FC236}">
                <a16:creationId xmlns:a16="http://schemas.microsoft.com/office/drawing/2014/main" id="{D6CD9CDA-E122-F6EB-30B5-26D7E17771AB}"/>
              </a:ext>
            </a:extLst>
          </p:cNvPr>
          <p:cNvSpPr>
            <a:spLocks noGrp="1"/>
          </p:cNvSpPr>
          <p:nvPr>
            <p:ph type="body" idx="20"/>
          </p:nvPr>
        </p:nvSpPr>
        <p:spPr>
          <a:xfrm>
            <a:off x="5358384" y="3218688"/>
            <a:ext cx="1801368" cy="1481328"/>
          </a:xfrm>
        </p:spPr>
        <p:txBody>
          <a:bodyPr rtlCol="0" anchor="t"/>
          <a:lstStyle>
            <a:lvl1pPr marL="0" indent="0">
              <a:lnSpc>
                <a:spcPct val="100000"/>
              </a:lnSpc>
              <a:spcBef>
                <a:spcPts val="0"/>
              </a:spcBef>
              <a:buNone/>
              <a:defRPr lang="de-DE" sz="1800" b="0">
                <a:solidFill>
                  <a:schemeClr val="accent1"/>
                </a:solidFill>
                <a:latin typeface="+mn-lt"/>
              </a:defRPr>
            </a:lvl1pPr>
            <a:lvl2pPr marL="457200" indent="0">
              <a:buNone/>
              <a:defRPr lang="de-DE" sz="2000" b="1"/>
            </a:lvl2pPr>
            <a:lvl3pPr marL="914400" indent="0">
              <a:buNone/>
              <a:defRPr lang="de-DE" sz="1800" b="1"/>
            </a:lvl3pPr>
            <a:lvl4pPr marL="1371600" indent="0">
              <a:buNone/>
              <a:defRPr lang="de-DE" sz="1600" b="1"/>
            </a:lvl4pPr>
            <a:lvl5pPr marL="1828800" indent="0">
              <a:buNone/>
              <a:defRPr lang="de-DE" sz="1600" b="1"/>
            </a:lvl5pPr>
            <a:lvl6pPr marL="2286000" indent="0">
              <a:buNone/>
              <a:defRPr lang="de-DE" sz="1600" b="1"/>
            </a:lvl6pPr>
            <a:lvl7pPr marL="2743200" indent="0">
              <a:buNone/>
              <a:defRPr lang="de-DE" sz="1600" b="1"/>
            </a:lvl7pPr>
            <a:lvl8pPr marL="3200400" indent="0">
              <a:buNone/>
              <a:defRPr lang="de-DE" sz="1600" b="1"/>
            </a:lvl8pPr>
            <a:lvl9pPr marL="3657600" indent="0">
              <a:buNone/>
              <a:defRPr lang="de-DE" sz="1600" b="1"/>
            </a:lvl9pPr>
          </a:lstStyle>
          <a:p>
            <a:pPr lvl="0" rtl="0"/>
            <a:r>
              <a:rPr lang="de-DE"/>
              <a:t>Mastertextformat bearbeiten</a:t>
            </a:r>
          </a:p>
        </p:txBody>
      </p:sp>
      <p:sp>
        <p:nvSpPr>
          <p:cNvPr id="35" name="Bildplatzhalter 31">
            <a:extLst>
              <a:ext uri="{FF2B5EF4-FFF2-40B4-BE49-F238E27FC236}">
                <a16:creationId xmlns:a16="http://schemas.microsoft.com/office/drawing/2014/main" id="{8AC38C98-F011-6729-EA3D-B9F72D88DBB5}"/>
              </a:ext>
            </a:extLst>
          </p:cNvPr>
          <p:cNvSpPr>
            <a:spLocks noGrp="1"/>
          </p:cNvSpPr>
          <p:nvPr>
            <p:ph type="pic" sz="quarter" idx="25"/>
          </p:nvPr>
        </p:nvSpPr>
        <p:spPr>
          <a:xfrm>
            <a:off x="7744968" y="1481328"/>
            <a:ext cx="969264" cy="969264"/>
          </a:xfrm>
          <a:solidFill>
            <a:schemeClr val="tx2">
              <a:lumMod val="60000"/>
              <a:lumOff val="40000"/>
            </a:schemeClr>
          </a:solidFill>
          <a:ln w="15875">
            <a:solidFill>
              <a:schemeClr val="accent1"/>
            </a:solidFill>
          </a:ln>
        </p:spPr>
        <p:txBody>
          <a:bodyPr rtlCol="0" anchor="ctr"/>
          <a:lstStyle>
            <a:lvl1pPr marL="0" indent="0" algn="ctr">
              <a:buNone/>
              <a:defRPr lang="de-DE" sz="1200"/>
            </a:lvl1pPr>
          </a:lstStyle>
          <a:p>
            <a:pPr rtl="0"/>
            <a:r>
              <a:rPr lang="de-DE"/>
              <a:t>Bild durch Klicken auf Symbol hinzufügen</a:t>
            </a:r>
            <a:endParaRPr lang="de-DE" dirty="0"/>
          </a:p>
        </p:txBody>
      </p:sp>
      <p:sp>
        <p:nvSpPr>
          <p:cNvPr id="23" name="Textplatzhalter 2">
            <a:extLst>
              <a:ext uri="{FF2B5EF4-FFF2-40B4-BE49-F238E27FC236}">
                <a16:creationId xmlns:a16="http://schemas.microsoft.com/office/drawing/2014/main" id="{01D32DAF-E8E7-6294-0961-BC9CCFB6F413}"/>
              </a:ext>
            </a:extLst>
          </p:cNvPr>
          <p:cNvSpPr>
            <a:spLocks noGrp="1"/>
          </p:cNvSpPr>
          <p:nvPr>
            <p:ph type="body" idx="16"/>
          </p:nvPr>
        </p:nvSpPr>
        <p:spPr>
          <a:xfrm>
            <a:off x="7644384" y="2743200"/>
            <a:ext cx="1389888" cy="466344"/>
          </a:xfrm>
        </p:spPr>
        <p:txBody>
          <a:bodyPr rtlCol="0" anchor="ctr"/>
          <a:lstStyle>
            <a:lvl1pPr marL="0" indent="0">
              <a:lnSpc>
                <a:spcPct val="100000"/>
              </a:lnSpc>
              <a:spcBef>
                <a:spcPts val="0"/>
              </a:spcBef>
              <a:buNone/>
              <a:defRPr lang="de-DE" sz="2400" b="0">
                <a:solidFill>
                  <a:schemeClr val="accent1"/>
                </a:solidFill>
                <a:latin typeface="+mj-lt"/>
              </a:defRPr>
            </a:lvl1pPr>
            <a:lvl2pPr marL="457200" indent="0">
              <a:buNone/>
              <a:defRPr lang="de-DE" sz="2000" b="1"/>
            </a:lvl2pPr>
            <a:lvl3pPr marL="914400" indent="0">
              <a:buNone/>
              <a:defRPr lang="de-DE" sz="1800" b="1"/>
            </a:lvl3pPr>
            <a:lvl4pPr marL="1371600" indent="0">
              <a:buNone/>
              <a:defRPr lang="de-DE" sz="1600" b="1"/>
            </a:lvl4pPr>
            <a:lvl5pPr marL="1828800" indent="0">
              <a:buNone/>
              <a:defRPr lang="de-DE" sz="1600" b="1"/>
            </a:lvl5pPr>
            <a:lvl6pPr marL="2286000" indent="0">
              <a:buNone/>
              <a:defRPr lang="de-DE" sz="1600" b="1"/>
            </a:lvl6pPr>
            <a:lvl7pPr marL="2743200" indent="0">
              <a:buNone/>
              <a:defRPr lang="de-DE" sz="1600" b="1"/>
            </a:lvl7pPr>
            <a:lvl8pPr marL="3200400" indent="0">
              <a:buNone/>
              <a:defRPr lang="de-DE" sz="1600" b="1"/>
            </a:lvl8pPr>
            <a:lvl9pPr marL="3657600" indent="0">
              <a:buNone/>
              <a:defRPr lang="de-DE" sz="1600" b="1"/>
            </a:lvl9pPr>
          </a:lstStyle>
          <a:p>
            <a:pPr lvl="0" rtl="0"/>
            <a:r>
              <a:rPr lang="de-DE"/>
              <a:t>Mastertextformat bearbeiten</a:t>
            </a:r>
          </a:p>
        </p:txBody>
      </p:sp>
      <p:sp>
        <p:nvSpPr>
          <p:cNvPr id="28" name="Textplatzhalter 2">
            <a:extLst>
              <a:ext uri="{FF2B5EF4-FFF2-40B4-BE49-F238E27FC236}">
                <a16:creationId xmlns:a16="http://schemas.microsoft.com/office/drawing/2014/main" id="{C9875650-BD0D-32C5-3819-F8C14365B414}"/>
              </a:ext>
            </a:extLst>
          </p:cNvPr>
          <p:cNvSpPr>
            <a:spLocks noGrp="1"/>
          </p:cNvSpPr>
          <p:nvPr>
            <p:ph type="body" idx="21"/>
          </p:nvPr>
        </p:nvSpPr>
        <p:spPr>
          <a:xfrm>
            <a:off x="7644384" y="3218688"/>
            <a:ext cx="1801368" cy="1481328"/>
          </a:xfrm>
        </p:spPr>
        <p:txBody>
          <a:bodyPr rtlCol="0" anchor="t"/>
          <a:lstStyle>
            <a:lvl1pPr marL="0" indent="0">
              <a:lnSpc>
                <a:spcPct val="100000"/>
              </a:lnSpc>
              <a:spcBef>
                <a:spcPts val="0"/>
              </a:spcBef>
              <a:buNone/>
              <a:defRPr lang="de-DE" sz="1800" b="0">
                <a:solidFill>
                  <a:schemeClr val="accent1"/>
                </a:solidFill>
                <a:latin typeface="+mn-lt"/>
              </a:defRPr>
            </a:lvl1pPr>
            <a:lvl2pPr marL="457200" indent="0">
              <a:buNone/>
              <a:defRPr lang="de-DE" sz="2000" b="1"/>
            </a:lvl2pPr>
            <a:lvl3pPr marL="914400" indent="0">
              <a:buNone/>
              <a:defRPr lang="de-DE" sz="1800" b="1"/>
            </a:lvl3pPr>
            <a:lvl4pPr marL="1371600" indent="0">
              <a:buNone/>
              <a:defRPr lang="de-DE" sz="1600" b="1"/>
            </a:lvl4pPr>
            <a:lvl5pPr marL="1828800" indent="0">
              <a:buNone/>
              <a:defRPr lang="de-DE" sz="1600" b="1"/>
            </a:lvl5pPr>
            <a:lvl6pPr marL="2286000" indent="0">
              <a:buNone/>
              <a:defRPr lang="de-DE" sz="1600" b="1"/>
            </a:lvl6pPr>
            <a:lvl7pPr marL="2743200" indent="0">
              <a:buNone/>
              <a:defRPr lang="de-DE" sz="1600" b="1"/>
            </a:lvl7pPr>
            <a:lvl8pPr marL="3200400" indent="0">
              <a:buNone/>
              <a:defRPr lang="de-DE" sz="1600" b="1"/>
            </a:lvl8pPr>
            <a:lvl9pPr marL="3657600" indent="0">
              <a:buNone/>
              <a:defRPr lang="de-DE" sz="1600" b="1"/>
            </a:lvl9pPr>
          </a:lstStyle>
          <a:p>
            <a:pPr lvl="0" rtl="0"/>
            <a:r>
              <a:rPr lang="de-DE"/>
              <a:t>Mastertextformat bearbeiten</a:t>
            </a:r>
          </a:p>
        </p:txBody>
      </p:sp>
      <p:sp>
        <p:nvSpPr>
          <p:cNvPr id="36" name="Bildplatzhalter 31">
            <a:extLst>
              <a:ext uri="{FF2B5EF4-FFF2-40B4-BE49-F238E27FC236}">
                <a16:creationId xmlns:a16="http://schemas.microsoft.com/office/drawing/2014/main" id="{40E68EB8-B0D8-E5D4-CE19-45219E4D7038}"/>
              </a:ext>
            </a:extLst>
          </p:cNvPr>
          <p:cNvSpPr>
            <a:spLocks noGrp="1"/>
          </p:cNvSpPr>
          <p:nvPr>
            <p:ph type="pic" sz="quarter" idx="26"/>
          </p:nvPr>
        </p:nvSpPr>
        <p:spPr>
          <a:xfrm>
            <a:off x="10204704" y="1481328"/>
            <a:ext cx="969264" cy="969264"/>
          </a:xfrm>
          <a:solidFill>
            <a:schemeClr val="tx2">
              <a:lumMod val="60000"/>
              <a:lumOff val="40000"/>
            </a:schemeClr>
          </a:solidFill>
          <a:ln w="15875">
            <a:solidFill>
              <a:schemeClr val="accent1"/>
            </a:solidFill>
          </a:ln>
        </p:spPr>
        <p:txBody>
          <a:bodyPr rtlCol="0" anchor="ctr"/>
          <a:lstStyle>
            <a:lvl1pPr marL="0" indent="0" algn="ctr">
              <a:buNone/>
              <a:defRPr lang="de-DE" sz="1200"/>
            </a:lvl1pPr>
          </a:lstStyle>
          <a:p>
            <a:pPr rtl="0"/>
            <a:r>
              <a:rPr lang="de-DE"/>
              <a:t>Bild durch Klicken auf Symbol hinzufügen</a:t>
            </a:r>
            <a:endParaRPr lang="de-DE" dirty="0"/>
          </a:p>
        </p:txBody>
      </p:sp>
      <p:sp>
        <p:nvSpPr>
          <p:cNvPr id="20" name="Textplatzhalter 4">
            <a:extLst>
              <a:ext uri="{FF2B5EF4-FFF2-40B4-BE49-F238E27FC236}">
                <a16:creationId xmlns:a16="http://schemas.microsoft.com/office/drawing/2014/main" id="{7D1D0610-E513-F5EA-0393-622F692CA0F2}"/>
              </a:ext>
            </a:extLst>
          </p:cNvPr>
          <p:cNvSpPr>
            <a:spLocks noGrp="1"/>
          </p:cNvSpPr>
          <p:nvPr>
            <p:ph type="body" sz="quarter" idx="3"/>
          </p:nvPr>
        </p:nvSpPr>
        <p:spPr>
          <a:xfrm>
            <a:off x="10113264" y="2743200"/>
            <a:ext cx="1389888" cy="466344"/>
          </a:xfrm>
        </p:spPr>
        <p:txBody>
          <a:bodyPr rtlCol="0" anchor="ctr"/>
          <a:lstStyle>
            <a:lvl1pPr marL="0" indent="0">
              <a:lnSpc>
                <a:spcPct val="100000"/>
              </a:lnSpc>
              <a:spcBef>
                <a:spcPts val="0"/>
              </a:spcBef>
              <a:buNone/>
              <a:defRPr lang="de-DE" sz="2400" b="0">
                <a:solidFill>
                  <a:schemeClr val="accent1"/>
                </a:solidFill>
                <a:latin typeface="+mj-lt"/>
              </a:defRPr>
            </a:lvl1pPr>
            <a:lvl2pPr marL="457200" indent="0">
              <a:buNone/>
              <a:defRPr lang="de-DE" sz="2000" b="1"/>
            </a:lvl2pPr>
            <a:lvl3pPr marL="914400" indent="0">
              <a:buNone/>
              <a:defRPr lang="de-DE" sz="1800" b="1"/>
            </a:lvl3pPr>
            <a:lvl4pPr marL="1371600" indent="0">
              <a:buNone/>
              <a:defRPr lang="de-DE" sz="1600" b="1"/>
            </a:lvl4pPr>
            <a:lvl5pPr marL="1828800" indent="0">
              <a:buNone/>
              <a:defRPr lang="de-DE" sz="1600" b="1"/>
            </a:lvl5pPr>
            <a:lvl6pPr marL="2286000" indent="0">
              <a:buNone/>
              <a:defRPr lang="de-DE" sz="1600" b="1"/>
            </a:lvl6pPr>
            <a:lvl7pPr marL="2743200" indent="0">
              <a:buNone/>
              <a:defRPr lang="de-DE" sz="1600" b="1"/>
            </a:lvl7pPr>
            <a:lvl8pPr marL="3200400" indent="0">
              <a:buNone/>
              <a:defRPr lang="de-DE" sz="1600" b="1"/>
            </a:lvl8pPr>
            <a:lvl9pPr marL="3657600" indent="0">
              <a:buNone/>
              <a:defRPr lang="de-DE" sz="1600" b="1"/>
            </a:lvl9pPr>
          </a:lstStyle>
          <a:p>
            <a:pPr lvl="0" rtl="0"/>
            <a:r>
              <a:rPr lang="de-DE"/>
              <a:t>Mastertextformat bearbeiten</a:t>
            </a:r>
          </a:p>
        </p:txBody>
      </p:sp>
      <p:sp>
        <p:nvSpPr>
          <p:cNvPr id="25" name="Textplatzhalter 4">
            <a:extLst>
              <a:ext uri="{FF2B5EF4-FFF2-40B4-BE49-F238E27FC236}">
                <a16:creationId xmlns:a16="http://schemas.microsoft.com/office/drawing/2014/main" id="{3BF37293-4E33-5570-29ED-04EB525DD199}"/>
              </a:ext>
            </a:extLst>
          </p:cNvPr>
          <p:cNvSpPr>
            <a:spLocks noGrp="1"/>
          </p:cNvSpPr>
          <p:nvPr>
            <p:ph type="body" sz="quarter" idx="18"/>
          </p:nvPr>
        </p:nvSpPr>
        <p:spPr>
          <a:xfrm>
            <a:off x="10113264" y="3218688"/>
            <a:ext cx="1801368" cy="1481328"/>
          </a:xfrm>
        </p:spPr>
        <p:txBody>
          <a:bodyPr rtlCol="0" anchor="t"/>
          <a:lstStyle>
            <a:lvl1pPr marL="0" indent="0">
              <a:lnSpc>
                <a:spcPct val="100000"/>
              </a:lnSpc>
              <a:spcBef>
                <a:spcPts val="0"/>
              </a:spcBef>
              <a:buNone/>
              <a:defRPr lang="de-DE" sz="1800" b="0">
                <a:solidFill>
                  <a:schemeClr val="accent1"/>
                </a:solidFill>
                <a:latin typeface="+mn-lt"/>
              </a:defRPr>
            </a:lvl1pPr>
            <a:lvl2pPr marL="457200" indent="0">
              <a:buNone/>
              <a:defRPr lang="de-DE" sz="2000" b="1"/>
            </a:lvl2pPr>
            <a:lvl3pPr marL="914400" indent="0">
              <a:buNone/>
              <a:defRPr lang="de-DE" sz="1800" b="1"/>
            </a:lvl3pPr>
            <a:lvl4pPr marL="1371600" indent="0">
              <a:buNone/>
              <a:defRPr lang="de-DE" sz="1600" b="1"/>
            </a:lvl4pPr>
            <a:lvl5pPr marL="1828800" indent="0">
              <a:buNone/>
              <a:defRPr lang="de-DE" sz="1600" b="1"/>
            </a:lvl5pPr>
            <a:lvl6pPr marL="2286000" indent="0">
              <a:buNone/>
              <a:defRPr lang="de-DE" sz="1600" b="1"/>
            </a:lvl6pPr>
            <a:lvl7pPr marL="2743200" indent="0">
              <a:buNone/>
              <a:defRPr lang="de-DE" sz="1600" b="1"/>
            </a:lvl7pPr>
            <a:lvl8pPr marL="3200400" indent="0">
              <a:buNone/>
              <a:defRPr lang="de-DE" sz="1600" b="1"/>
            </a:lvl8pPr>
            <a:lvl9pPr marL="3657600" indent="0">
              <a:buNone/>
              <a:defRPr lang="de-DE" sz="1600" b="1"/>
            </a:lvl9pPr>
          </a:lstStyle>
          <a:p>
            <a:pPr lvl="0" rtl="0"/>
            <a:r>
              <a:rPr lang="de-DE"/>
              <a:t>Mastertextformat bearbeiten</a:t>
            </a:r>
          </a:p>
        </p:txBody>
      </p:sp>
      <p:sp>
        <p:nvSpPr>
          <p:cNvPr id="6" name="Foliennummernplatzhalter 5">
            <a:extLst>
              <a:ext uri="{FF2B5EF4-FFF2-40B4-BE49-F238E27FC236}">
                <a16:creationId xmlns:a16="http://schemas.microsoft.com/office/drawing/2014/main" id="{2101ABA6-5EA3-1AE9-0825-523073F786ED}"/>
              </a:ext>
            </a:extLst>
          </p:cNvPr>
          <p:cNvSpPr>
            <a:spLocks noGrp="1"/>
          </p:cNvSpPr>
          <p:nvPr>
            <p:ph type="sldNum" sz="quarter" idx="12"/>
          </p:nvPr>
        </p:nvSpPr>
        <p:spPr>
          <a:xfrm>
            <a:off x="616640" y="6517634"/>
            <a:ext cx="950258" cy="274320"/>
          </a:xfrm>
          <a:prstGeom prst="rect">
            <a:avLst/>
          </a:prstGeom>
        </p:spPr>
        <p:txBody>
          <a:bodyPr rtlCol="0"/>
          <a:lstStyle>
            <a:lvl1pPr>
              <a:defRPr lang="de-DE">
                <a:solidFill>
                  <a:schemeClr val="accent1"/>
                </a:solidFill>
              </a:defRPr>
            </a:lvl1pPr>
          </a:lstStyle>
          <a:p>
            <a:pPr rtl="0"/>
            <a:fld id="{84D792B7-0397-C047-AE12-1A03F7E3DC83}" type="slidenum">
              <a:rPr lang="de-DE" smtClean="0"/>
              <a:pPr rtl="0"/>
              <a:t>‹Nr.›</a:t>
            </a:fld>
            <a:endParaRPr lang="de-DE" dirty="0"/>
          </a:p>
        </p:txBody>
      </p:sp>
      <p:sp>
        <p:nvSpPr>
          <p:cNvPr id="5" name="Fußzeilenplatzhalter 4">
            <a:extLst>
              <a:ext uri="{FF2B5EF4-FFF2-40B4-BE49-F238E27FC236}">
                <a16:creationId xmlns:a16="http://schemas.microsoft.com/office/drawing/2014/main" id="{726C5317-E14C-8E61-2C1E-0430778E8A0C}"/>
              </a:ext>
            </a:extLst>
          </p:cNvPr>
          <p:cNvSpPr>
            <a:spLocks noGrp="1"/>
          </p:cNvSpPr>
          <p:nvPr>
            <p:ph type="ftr" sz="quarter" idx="11"/>
          </p:nvPr>
        </p:nvSpPr>
        <p:spPr>
          <a:xfrm>
            <a:off x="4808250" y="6517634"/>
            <a:ext cx="2572870" cy="274320"/>
          </a:xfrm>
          <a:prstGeom prst="rect">
            <a:avLst/>
          </a:prstGeom>
        </p:spPr>
        <p:txBody>
          <a:bodyPr rtlCol="0"/>
          <a:lstStyle>
            <a:lvl1pPr>
              <a:defRPr lang="de-DE">
                <a:solidFill>
                  <a:schemeClr val="accent1"/>
                </a:solidFill>
              </a:defRPr>
            </a:lvl1pPr>
          </a:lstStyle>
          <a:p>
            <a:pPr rtl="0"/>
            <a:r>
              <a:rPr lang="de-DE"/>
              <a:t>PRÄSENTATIONSTITEL</a:t>
            </a:r>
            <a:endParaRPr lang="de-DE" dirty="0"/>
          </a:p>
        </p:txBody>
      </p:sp>
      <p:sp>
        <p:nvSpPr>
          <p:cNvPr id="4" name="Datumsplatzhalter 3">
            <a:extLst>
              <a:ext uri="{FF2B5EF4-FFF2-40B4-BE49-F238E27FC236}">
                <a16:creationId xmlns:a16="http://schemas.microsoft.com/office/drawing/2014/main" id="{5A514D0E-ED92-E1A4-0E78-546375A0A63E}"/>
              </a:ext>
            </a:extLst>
          </p:cNvPr>
          <p:cNvSpPr>
            <a:spLocks noGrp="1"/>
          </p:cNvSpPr>
          <p:nvPr>
            <p:ph type="dt" sz="half" idx="10"/>
          </p:nvPr>
        </p:nvSpPr>
        <p:spPr/>
        <p:txBody>
          <a:bodyPr rtlCol="0"/>
          <a:lstStyle>
            <a:lvl1pPr>
              <a:defRPr lang="de-DE">
                <a:solidFill>
                  <a:schemeClr val="accent1"/>
                </a:solidFill>
              </a:defRPr>
            </a:lvl1pPr>
          </a:lstStyle>
          <a:p>
            <a:pPr rtl="0"/>
            <a:r>
              <a:rPr lang="de-DE"/>
              <a:t>20XX</a:t>
            </a:r>
            <a:endParaRPr lang="de-DE" dirty="0"/>
          </a:p>
        </p:txBody>
      </p:sp>
      <p:cxnSp>
        <p:nvCxnSpPr>
          <p:cNvPr id="8" name="Gerader Verbinder 7">
            <a:extLst>
              <a:ext uri="{FF2B5EF4-FFF2-40B4-BE49-F238E27FC236}">
                <a16:creationId xmlns:a16="http://schemas.microsoft.com/office/drawing/2014/main" id="{DEEA677E-8DEA-5E75-BA4B-23D1BA7F8E99}"/>
              </a:ext>
            </a:extLst>
          </p:cNvPr>
          <p:cNvCxnSpPr>
            <a:cxnSpLocks/>
          </p:cNvCxnSpPr>
          <p:nvPr userDrawn="1"/>
        </p:nvCxnSpPr>
        <p:spPr>
          <a:xfrm>
            <a:off x="3866404" y="522548"/>
            <a:ext cx="8325596"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Gerader Verbinder 9">
            <a:extLst>
              <a:ext uri="{FF2B5EF4-FFF2-40B4-BE49-F238E27FC236}">
                <a16:creationId xmlns:a16="http://schemas.microsoft.com/office/drawing/2014/main" id="{3B3319DB-4A46-5428-C6CC-D0751895D66F}"/>
              </a:ext>
            </a:extLst>
          </p:cNvPr>
          <p:cNvCxnSpPr>
            <a:cxnSpLocks/>
          </p:cNvCxnSpPr>
          <p:nvPr userDrawn="1"/>
        </p:nvCxnSpPr>
        <p:spPr>
          <a:xfrm>
            <a:off x="0" y="5757057"/>
            <a:ext cx="8504858"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Gerader Verbinder 11">
            <a:extLst>
              <a:ext uri="{FF2B5EF4-FFF2-40B4-BE49-F238E27FC236}">
                <a16:creationId xmlns:a16="http://schemas.microsoft.com/office/drawing/2014/main" id="{262B810B-B523-F767-647B-12432989B2E9}"/>
              </a:ext>
            </a:extLst>
          </p:cNvPr>
          <p:cNvCxnSpPr>
            <a:cxnSpLocks/>
          </p:cNvCxnSpPr>
          <p:nvPr userDrawn="1"/>
        </p:nvCxnSpPr>
        <p:spPr>
          <a:xfrm>
            <a:off x="0" y="6439485"/>
            <a:ext cx="1219200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Textplatzhalter 16">
            <a:extLst>
              <a:ext uri="{FF2B5EF4-FFF2-40B4-BE49-F238E27FC236}">
                <a16:creationId xmlns:a16="http://schemas.microsoft.com/office/drawing/2014/main" id="{2A089CB3-1FD6-52E9-890B-0C5EC799D8A1}"/>
              </a:ext>
            </a:extLst>
          </p:cNvPr>
          <p:cNvSpPr>
            <a:spLocks noGrp="1"/>
          </p:cNvSpPr>
          <p:nvPr>
            <p:ph type="body" sz="quarter" idx="13"/>
          </p:nvPr>
        </p:nvSpPr>
        <p:spPr>
          <a:xfrm>
            <a:off x="8836655" y="5143104"/>
            <a:ext cx="3355345" cy="1252728"/>
          </a:xfrm>
        </p:spPr>
        <p:txBody>
          <a:bodyPr rtlCol="0" anchor="ctr"/>
          <a:lstStyle>
            <a:lvl1pPr marL="0" indent="0">
              <a:buNone/>
              <a:defRPr lang="de-DE" sz="4000">
                <a:solidFill>
                  <a:schemeClr val="accent1"/>
                </a:solidFill>
                <a:latin typeface="+mj-lt"/>
              </a:defRPr>
            </a:lvl1pPr>
          </a:lstStyle>
          <a:p>
            <a:pPr lvl="0" rtl="0"/>
            <a:r>
              <a:rPr lang="de-DE"/>
              <a:t>Mastertextformat bearbeiten</a:t>
            </a:r>
          </a:p>
        </p:txBody>
      </p:sp>
    </p:spTree>
    <p:extLst>
      <p:ext uri="{BB962C8B-B14F-4D97-AF65-F5344CB8AC3E}">
        <p14:creationId xmlns:p14="http://schemas.microsoft.com/office/powerpoint/2010/main" val="1961278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gleich">
    <p:bg>
      <p:bgPr>
        <a:solidFill>
          <a:schemeClr val="accent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50672C-3B98-424B-3047-A14FF403A81D}"/>
              </a:ext>
            </a:extLst>
          </p:cNvPr>
          <p:cNvSpPr>
            <a:spLocks noGrp="1"/>
          </p:cNvSpPr>
          <p:nvPr>
            <p:ph type="title"/>
          </p:nvPr>
        </p:nvSpPr>
        <p:spPr>
          <a:xfrm>
            <a:off x="466344" y="36576"/>
            <a:ext cx="5294376" cy="969264"/>
          </a:xfrm>
        </p:spPr>
        <p:txBody>
          <a:bodyPr rtlCol="0"/>
          <a:lstStyle>
            <a:lvl1pPr>
              <a:lnSpc>
                <a:spcPct val="100000"/>
              </a:lnSpc>
              <a:defRPr lang="de-DE">
                <a:solidFill>
                  <a:schemeClr val="accent1"/>
                </a:solidFill>
              </a:defRPr>
            </a:lvl1pPr>
          </a:lstStyle>
          <a:p>
            <a:pPr rtl="0"/>
            <a:r>
              <a:rPr lang="de-DE"/>
              <a:t>Mastertitelformat bearbeiten</a:t>
            </a:r>
          </a:p>
        </p:txBody>
      </p:sp>
      <p:sp>
        <p:nvSpPr>
          <p:cNvPr id="22" name="Bildplatzhalter 20">
            <a:extLst>
              <a:ext uri="{FF2B5EF4-FFF2-40B4-BE49-F238E27FC236}">
                <a16:creationId xmlns:a16="http://schemas.microsoft.com/office/drawing/2014/main" id="{656258F0-1496-C756-9648-B7772E2B1113}"/>
              </a:ext>
            </a:extLst>
          </p:cNvPr>
          <p:cNvSpPr>
            <a:spLocks noGrp="1"/>
          </p:cNvSpPr>
          <p:nvPr>
            <p:ph type="pic" sz="quarter" idx="13"/>
          </p:nvPr>
        </p:nvSpPr>
        <p:spPr>
          <a:xfrm>
            <a:off x="444501" y="1592221"/>
            <a:ext cx="5207000" cy="4292599"/>
          </a:xfrm>
          <a:ln w="15875">
            <a:solidFill>
              <a:schemeClr val="accent1"/>
            </a:solidFill>
          </a:ln>
        </p:spPr>
        <p:txBody>
          <a:bodyPr rtlCol="0" anchor="ctr"/>
          <a:lstStyle>
            <a:lvl1pPr marL="0" indent="0" algn="ctr">
              <a:buFontTx/>
              <a:buNone/>
              <a:defRPr lang="de-DE">
                <a:solidFill>
                  <a:schemeClr val="accent1"/>
                </a:solidFill>
              </a:defRPr>
            </a:lvl1pPr>
          </a:lstStyle>
          <a:p>
            <a:pPr rtl="0"/>
            <a:r>
              <a:rPr lang="de-DE"/>
              <a:t>Bild durch Klicken auf Symbol hinzufügen</a:t>
            </a:r>
            <a:endParaRPr lang="de-DE" dirty="0"/>
          </a:p>
        </p:txBody>
      </p:sp>
      <p:sp>
        <p:nvSpPr>
          <p:cNvPr id="3" name="Textplatzhalter 2">
            <a:extLst>
              <a:ext uri="{FF2B5EF4-FFF2-40B4-BE49-F238E27FC236}">
                <a16:creationId xmlns:a16="http://schemas.microsoft.com/office/drawing/2014/main" id="{39399D7D-8B9F-47AD-ACF1-0FAA45069006}"/>
              </a:ext>
            </a:extLst>
          </p:cNvPr>
          <p:cNvSpPr>
            <a:spLocks noGrp="1"/>
          </p:cNvSpPr>
          <p:nvPr>
            <p:ph type="body" idx="1"/>
          </p:nvPr>
        </p:nvSpPr>
        <p:spPr>
          <a:xfrm>
            <a:off x="6565392" y="740664"/>
            <a:ext cx="5157787" cy="466344"/>
          </a:xfrm>
        </p:spPr>
        <p:txBody>
          <a:bodyPr rtlCol="0" anchor="ctr"/>
          <a:lstStyle>
            <a:lvl1pPr marL="0" indent="0">
              <a:buNone/>
              <a:defRPr lang="de-DE" sz="2400" b="0">
                <a:solidFill>
                  <a:schemeClr val="accent1"/>
                </a:solidFill>
                <a:latin typeface="+mj-lt"/>
              </a:defRPr>
            </a:lvl1pPr>
            <a:lvl2pPr marL="457200" indent="0">
              <a:buNone/>
              <a:defRPr lang="de-DE" sz="2000" b="1"/>
            </a:lvl2pPr>
            <a:lvl3pPr marL="914400" indent="0">
              <a:buNone/>
              <a:defRPr lang="de-DE" sz="1800" b="1"/>
            </a:lvl3pPr>
            <a:lvl4pPr marL="1371600" indent="0">
              <a:buNone/>
              <a:defRPr lang="de-DE" sz="1600" b="1"/>
            </a:lvl4pPr>
            <a:lvl5pPr marL="1828800" indent="0">
              <a:buNone/>
              <a:defRPr lang="de-DE" sz="1600" b="1"/>
            </a:lvl5pPr>
            <a:lvl6pPr marL="2286000" indent="0">
              <a:buNone/>
              <a:defRPr lang="de-DE" sz="1600" b="1"/>
            </a:lvl6pPr>
            <a:lvl7pPr marL="2743200" indent="0">
              <a:buNone/>
              <a:defRPr lang="de-DE" sz="1600" b="1"/>
            </a:lvl7pPr>
            <a:lvl8pPr marL="3200400" indent="0">
              <a:buNone/>
              <a:defRPr lang="de-DE" sz="1600" b="1"/>
            </a:lvl8pPr>
            <a:lvl9pPr marL="3657600" indent="0">
              <a:buNone/>
              <a:defRPr lang="de-DE" sz="1600" b="1"/>
            </a:lvl9pPr>
          </a:lstStyle>
          <a:p>
            <a:pPr lvl="0" rtl="0"/>
            <a:r>
              <a:rPr lang="de-DE"/>
              <a:t>Mastertextformat bearbeiten</a:t>
            </a:r>
          </a:p>
        </p:txBody>
      </p:sp>
      <p:sp>
        <p:nvSpPr>
          <p:cNvPr id="4" name="Inhaltsplatzhalter 3">
            <a:extLst>
              <a:ext uri="{FF2B5EF4-FFF2-40B4-BE49-F238E27FC236}">
                <a16:creationId xmlns:a16="http://schemas.microsoft.com/office/drawing/2014/main" id="{FD2E9DC0-11F7-BF92-00BF-7C7E94670C1C}"/>
              </a:ext>
            </a:extLst>
          </p:cNvPr>
          <p:cNvSpPr>
            <a:spLocks noGrp="1"/>
          </p:cNvSpPr>
          <p:nvPr>
            <p:ph sz="half" idx="2"/>
          </p:nvPr>
        </p:nvSpPr>
        <p:spPr>
          <a:xfrm>
            <a:off x="6565392" y="1417320"/>
            <a:ext cx="5157787" cy="2029968"/>
          </a:xfrm>
        </p:spPr>
        <p:txBody>
          <a:bodyPr rtlCol="0"/>
          <a:lstStyle>
            <a:lvl1pPr>
              <a:lnSpc>
                <a:spcPct val="100000"/>
              </a:lnSpc>
              <a:spcBef>
                <a:spcPts val="1800"/>
              </a:spcBef>
              <a:defRPr lang="de-DE" sz="1800">
                <a:solidFill>
                  <a:schemeClr val="accent1"/>
                </a:solidFill>
              </a:defRPr>
            </a:lvl1pPr>
            <a:lvl2pPr>
              <a:lnSpc>
                <a:spcPct val="100000"/>
              </a:lnSpc>
              <a:spcBef>
                <a:spcPts val="600"/>
              </a:spcBef>
              <a:defRPr lang="de-DE" sz="1600">
                <a:solidFill>
                  <a:schemeClr val="accent1"/>
                </a:solidFill>
              </a:defRPr>
            </a:lvl2pPr>
            <a:lvl3pPr>
              <a:lnSpc>
                <a:spcPct val="100000"/>
              </a:lnSpc>
              <a:spcBef>
                <a:spcPts val="600"/>
              </a:spcBef>
              <a:defRPr lang="de-DE" sz="1400">
                <a:solidFill>
                  <a:schemeClr val="accent1"/>
                </a:solidFill>
              </a:defRPr>
            </a:lvl3pPr>
            <a:lvl4pPr>
              <a:lnSpc>
                <a:spcPct val="100000"/>
              </a:lnSpc>
              <a:spcBef>
                <a:spcPts val="600"/>
              </a:spcBef>
              <a:defRPr lang="de-DE" sz="1200">
                <a:solidFill>
                  <a:schemeClr val="accent1"/>
                </a:solidFill>
              </a:defRPr>
            </a:lvl4pPr>
            <a:lvl5pPr>
              <a:lnSpc>
                <a:spcPct val="100000"/>
              </a:lnSpc>
              <a:spcBef>
                <a:spcPts val="600"/>
              </a:spcBef>
              <a:defRPr lang="de-DE" sz="1200">
                <a:solidFill>
                  <a:schemeClr val="accent1"/>
                </a:solidFill>
              </a:defRPr>
            </a:lvl5pPr>
          </a:lstStyle>
          <a:p>
            <a:pPr lvl="0" rtl="0"/>
            <a:r>
              <a:rPr lang="de-DE"/>
              <a:t>Mastertextformat bearbeiten</a:t>
            </a:r>
          </a:p>
          <a:p>
            <a:pPr lvl="1" rtl="0"/>
            <a:r>
              <a:rPr lang="de-DE"/>
              <a:t>Zweite Ebene</a:t>
            </a:r>
          </a:p>
          <a:p>
            <a:pPr lvl="2" rtl="0"/>
            <a:r>
              <a:rPr lang="de-DE"/>
              <a:t>Dritte Ebene</a:t>
            </a:r>
          </a:p>
          <a:p>
            <a:pPr lvl="3" rtl="0"/>
            <a:r>
              <a:rPr lang="de-DE"/>
              <a:t>Vierte Ebene</a:t>
            </a:r>
          </a:p>
          <a:p>
            <a:pPr lvl="4" rtl="0"/>
            <a:r>
              <a:rPr lang="de-DE"/>
              <a:t>Fünfte Ebene</a:t>
            </a:r>
          </a:p>
        </p:txBody>
      </p:sp>
      <p:sp>
        <p:nvSpPr>
          <p:cNvPr id="5" name="Textplatzhalter 4">
            <a:extLst>
              <a:ext uri="{FF2B5EF4-FFF2-40B4-BE49-F238E27FC236}">
                <a16:creationId xmlns:a16="http://schemas.microsoft.com/office/drawing/2014/main" id="{FA110F4B-383C-979A-7C67-60731A902CCF}"/>
              </a:ext>
            </a:extLst>
          </p:cNvPr>
          <p:cNvSpPr>
            <a:spLocks noGrp="1"/>
          </p:cNvSpPr>
          <p:nvPr>
            <p:ph type="body" sz="quarter" idx="3"/>
          </p:nvPr>
        </p:nvSpPr>
        <p:spPr>
          <a:xfrm>
            <a:off x="6565392" y="3941064"/>
            <a:ext cx="5183188" cy="466344"/>
          </a:xfrm>
        </p:spPr>
        <p:txBody>
          <a:bodyPr rtlCol="0" anchor="ctr"/>
          <a:lstStyle>
            <a:lvl1pPr marL="0" indent="0">
              <a:buNone/>
              <a:defRPr lang="de-DE" sz="2400" b="0">
                <a:solidFill>
                  <a:schemeClr val="accent1"/>
                </a:solidFill>
                <a:latin typeface="+mj-lt"/>
              </a:defRPr>
            </a:lvl1pPr>
            <a:lvl2pPr marL="457200" indent="0">
              <a:buNone/>
              <a:defRPr lang="de-DE" sz="2000" b="1"/>
            </a:lvl2pPr>
            <a:lvl3pPr marL="914400" indent="0">
              <a:buNone/>
              <a:defRPr lang="de-DE" sz="1800" b="1"/>
            </a:lvl3pPr>
            <a:lvl4pPr marL="1371600" indent="0">
              <a:buNone/>
              <a:defRPr lang="de-DE" sz="1600" b="1"/>
            </a:lvl4pPr>
            <a:lvl5pPr marL="1828800" indent="0">
              <a:buNone/>
              <a:defRPr lang="de-DE" sz="1600" b="1"/>
            </a:lvl5pPr>
            <a:lvl6pPr marL="2286000" indent="0">
              <a:buNone/>
              <a:defRPr lang="de-DE" sz="1600" b="1"/>
            </a:lvl6pPr>
            <a:lvl7pPr marL="2743200" indent="0">
              <a:buNone/>
              <a:defRPr lang="de-DE" sz="1600" b="1"/>
            </a:lvl7pPr>
            <a:lvl8pPr marL="3200400" indent="0">
              <a:buNone/>
              <a:defRPr lang="de-DE" sz="1600" b="1"/>
            </a:lvl8pPr>
            <a:lvl9pPr marL="3657600" indent="0">
              <a:buNone/>
              <a:defRPr lang="de-DE" sz="1600" b="1"/>
            </a:lvl9pPr>
          </a:lstStyle>
          <a:p>
            <a:pPr lvl="0" rtl="0"/>
            <a:r>
              <a:rPr lang="de-DE"/>
              <a:t>Mastertextformat bearbeiten</a:t>
            </a:r>
          </a:p>
        </p:txBody>
      </p:sp>
      <p:sp>
        <p:nvSpPr>
          <p:cNvPr id="6" name="Inhaltsplatzhalter 5">
            <a:extLst>
              <a:ext uri="{FF2B5EF4-FFF2-40B4-BE49-F238E27FC236}">
                <a16:creationId xmlns:a16="http://schemas.microsoft.com/office/drawing/2014/main" id="{0758E51B-C92F-F9B7-5D67-2EE0685CCF12}"/>
              </a:ext>
            </a:extLst>
          </p:cNvPr>
          <p:cNvSpPr>
            <a:spLocks noGrp="1"/>
          </p:cNvSpPr>
          <p:nvPr>
            <p:ph sz="quarter" idx="4"/>
          </p:nvPr>
        </p:nvSpPr>
        <p:spPr>
          <a:xfrm>
            <a:off x="6565392" y="4485555"/>
            <a:ext cx="5183188" cy="1197864"/>
          </a:xfrm>
        </p:spPr>
        <p:txBody>
          <a:bodyPr rtlCol="0"/>
          <a:lstStyle>
            <a:lvl1pPr>
              <a:lnSpc>
                <a:spcPct val="100000"/>
              </a:lnSpc>
              <a:spcBef>
                <a:spcPts val="1800"/>
              </a:spcBef>
              <a:defRPr lang="de-DE" sz="1800">
                <a:solidFill>
                  <a:schemeClr val="accent1"/>
                </a:solidFill>
              </a:defRPr>
            </a:lvl1pPr>
            <a:lvl2pPr>
              <a:lnSpc>
                <a:spcPct val="100000"/>
              </a:lnSpc>
              <a:spcBef>
                <a:spcPts val="600"/>
              </a:spcBef>
              <a:defRPr lang="de-DE" sz="1600">
                <a:solidFill>
                  <a:schemeClr val="accent1"/>
                </a:solidFill>
              </a:defRPr>
            </a:lvl2pPr>
            <a:lvl3pPr>
              <a:lnSpc>
                <a:spcPct val="100000"/>
              </a:lnSpc>
              <a:spcBef>
                <a:spcPts val="600"/>
              </a:spcBef>
              <a:defRPr lang="de-DE" sz="1400">
                <a:solidFill>
                  <a:schemeClr val="accent1"/>
                </a:solidFill>
              </a:defRPr>
            </a:lvl3pPr>
            <a:lvl4pPr>
              <a:lnSpc>
                <a:spcPct val="100000"/>
              </a:lnSpc>
              <a:spcBef>
                <a:spcPts val="600"/>
              </a:spcBef>
              <a:defRPr lang="de-DE" sz="1200">
                <a:solidFill>
                  <a:schemeClr val="accent1"/>
                </a:solidFill>
              </a:defRPr>
            </a:lvl4pPr>
            <a:lvl5pPr>
              <a:lnSpc>
                <a:spcPct val="100000"/>
              </a:lnSpc>
              <a:spcBef>
                <a:spcPts val="600"/>
              </a:spcBef>
              <a:defRPr lang="de-DE" sz="1200">
                <a:solidFill>
                  <a:schemeClr val="accent1"/>
                </a:solidFill>
              </a:defRPr>
            </a:lvl5pPr>
          </a:lstStyle>
          <a:p>
            <a:pPr lvl="0" rtl="0"/>
            <a:r>
              <a:rPr lang="de-DE"/>
              <a:t>Mastertextformat bearbeiten</a:t>
            </a:r>
          </a:p>
          <a:p>
            <a:pPr lvl="1" rtl="0"/>
            <a:r>
              <a:rPr lang="de-DE"/>
              <a:t>Zweite Ebene</a:t>
            </a:r>
          </a:p>
          <a:p>
            <a:pPr lvl="2" rtl="0"/>
            <a:r>
              <a:rPr lang="de-DE"/>
              <a:t>Dritte Ebene</a:t>
            </a:r>
          </a:p>
          <a:p>
            <a:pPr lvl="3" rtl="0"/>
            <a:r>
              <a:rPr lang="de-DE"/>
              <a:t>Vierte Ebene</a:t>
            </a:r>
          </a:p>
          <a:p>
            <a:pPr lvl="4" rtl="0"/>
            <a:r>
              <a:rPr lang="de-DE"/>
              <a:t>Fünfte Ebene</a:t>
            </a:r>
          </a:p>
        </p:txBody>
      </p:sp>
      <p:sp>
        <p:nvSpPr>
          <p:cNvPr id="9" name="Foliennummernplatzhalter 8">
            <a:extLst>
              <a:ext uri="{FF2B5EF4-FFF2-40B4-BE49-F238E27FC236}">
                <a16:creationId xmlns:a16="http://schemas.microsoft.com/office/drawing/2014/main" id="{2F376A9B-4626-290B-917F-B57D35120DB4}"/>
              </a:ext>
            </a:extLst>
          </p:cNvPr>
          <p:cNvSpPr>
            <a:spLocks noGrp="1"/>
          </p:cNvSpPr>
          <p:nvPr>
            <p:ph type="sldNum" sz="quarter" idx="12"/>
          </p:nvPr>
        </p:nvSpPr>
        <p:spPr>
          <a:xfrm>
            <a:off x="616640" y="6517634"/>
            <a:ext cx="950258" cy="274320"/>
          </a:xfrm>
          <a:prstGeom prst="rect">
            <a:avLst/>
          </a:prstGeom>
        </p:spPr>
        <p:txBody>
          <a:bodyPr rtlCol="0"/>
          <a:lstStyle>
            <a:lvl1pPr>
              <a:defRPr lang="de-DE">
                <a:solidFill>
                  <a:schemeClr val="accent1"/>
                </a:solidFill>
              </a:defRPr>
            </a:lvl1pPr>
          </a:lstStyle>
          <a:p>
            <a:pPr rtl="0"/>
            <a:fld id="{84D792B7-0397-C047-AE12-1A03F7E3DC83}" type="slidenum">
              <a:rPr lang="de-DE" smtClean="0"/>
              <a:pPr rtl="0"/>
              <a:t>‹Nr.›</a:t>
            </a:fld>
            <a:endParaRPr lang="de-DE" dirty="0"/>
          </a:p>
        </p:txBody>
      </p:sp>
      <p:sp>
        <p:nvSpPr>
          <p:cNvPr id="8" name="Fußzeilenplatzhalter 7">
            <a:extLst>
              <a:ext uri="{FF2B5EF4-FFF2-40B4-BE49-F238E27FC236}">
                <a16:creationId xmlns:a16="http://schemas.microsoft.com/office/drawing/2014/main" id="{7147E33F-E2CD-B99B-7A79-CDC2550A1465}"/>
              </a:ext>
            </a:extLst>
          </p:cNvPr>
          <p:cNvSpPr>
            <a:spLocks noGrp="1"/>
          </p:cNvSpPr>
          <p:nvPr>
            <p:ph type="ftr" sz="quarter" idx="11"/>
          </p:nvPr>
        </p:nvSpPr>
        <p:spPr>
          <a:xfrm>
            <a:off x="4808250" y="6517634"/>
            <a:ext cx="2572870" cy="274320"/>
          </a:xfrm>
          <a:prstGeom prst="rect">
            <a:avLst/>
          </a:prstGeom>
        </p:spPr>
        <p:txBody>
          <a:bodyPr rtlCol="0"/>
          <a:lstStyle>
            <a:lvl1pPr>
              <a:defRPr lang="de-DE">
                <a:solidFill>
                  <a:schemeClr val="accent1"/>
                </a:solidFill>
              </a:defRPr>
            </a:lvl1pPr>
          </a:lstStyle>
          <a:p>
            <a:pPr rtl="0"/>
            <a:r>
              <a:rPr lang="de-DE"/>
              <a:t>PRÄSENTATIONSTITEL</a:t>
            </a:r>
            <a:endParaRPr lang="de-DE" dirty="0"/>
          </a:p>
        </p:txBody>
      </p:sp>
      <p:sp>
        <p:nvSpPr>
          <p:cNvPr id="7" name="Datumsplatzhalter 6">
            <a:extLst>
              <a:ext uri="{FF2B5EF4-FFF2-40B4-BE49-F238E27FC236}">
                <a16:creationId xmlns:a16="http://schemas.microsoft.com/office/drawing/2014/main" id="{7427C822-3603-1035-6BD5-07AEADACE876}"/>
              </a:ext>
            </a:extLst>
          </p:cNvPr>
          <p:cNvSpPr>
            <a:spLocks noGrp="1"/>
          </p:cNvSpPr>
          <p:nvPr>
            <p:ph type="dt" sz="half" idx="10"/>
          </p:nvPr>
        </p:nvSpPr>
        <p:spPr/>
        <p:txBody>
          <a:bodyPr rtlCol="0"/>
          <a:lstStyle>
            <a:lvl1pPr>
              <a:defRPr lang="de-DE">
                <a:solidFill>
                  <a:schemeClr val="accent1"/>
                </a:solidFill>
              </a:defRPr>
            </a:lvl1pPr>
          </a:lstStyle>
          <a:p>
            <a:pPr rtl="0"/>
            <a:r>
              <a:rPr lang="de-DE"/>
              <a:t>20XX</a:t>
            </a:r>
            <a:endParaRPr lang="de-DE" dirty="0"/>
          </a:p>
        </p:txBody>
      </p:sp>
      <p:cxnSp>
        <p:nvCxnSpPr>
          <p:cNvPr id="11" name="Gerader Verbinder 10">
            <a:extLst>
              <a:ext uri="{FF2B5EF4-FFF2-40B4-BE49-F238E27FC236}">
                <a16:creationId xmlns:a16="http://schemas.microsoft.com/office/drawing/2014/main" id="{BE816DB4-C374-189A-F1F8-5F1B43EC2B71}"/>
              </a:ext>
            </a:extLst>
          </p:cNvPr>
          <p:cNvCxnSpPr>
            <a:cxnSpLocks/>
          </p:cNvCxnSpPr>
          <p:nvPr userDrawn="1"/>
        </p:nvCxnSpPr>
        <p:spPr>
          <a:xfrm>
            <a:off x="0" y="1037557"/>
            <a:ext cx="609600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Gerader Verbinder 12">
            <a:extLst>
              <a:ext uri="{FF2B5EF4-FFF2-40B4-BE49-F238E27FC236}">
                <a16:creationId xmlns:a16="http://schemas.microsoft.com/office/drawing/2014/main" id="{4FEC7540-FB09-0AE1-04FF-3706800F4DB6}"/>
              </a:ext>
            </a:extLst>
          </p:cNvPr>
          <p:cNvCxnSpPr>
            <a:cxnSpLocks/>
          </p:cNvCxnSpPr>
          <p:nvPr userDrawn="1"/>
        </p:nvCxnSpPr>
        <p:spPr>
          <a:xfrm flipV="1">
            <a:off x="6096000" y="0"/>
            <a:ext cx="0" cy="6439485"/>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Gerader Verbinder 14">
            <a:extLst>
              <a:ext uri="{FF2B5EF4-FFF2-40B4-BE49-F238E27FC236}">
                <a16:creationId xmlns:a16="http://schemas.microsoft.com/office/drawing/2014/main" id="{D69421D4-0B4D-95CB-4FCB-E139DCBAD9BB}"/>
              </a:ext>
            </a:extLst>
          </p:cNvPr>
          <p:cNvCxnSpPr>
            <a:cxnSpLocks/>
          </p:cNvCxnSpPr>
          <p:nvPr userDrawn="1"/>
        </p:nvCxnSpPr>
        <p:spPr>
          <a:xfrm>
            <a:off x="0" y="6439485"/>
            <a:ext cx="1219200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78489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rei Inhalt">
    <p:bg>
      <p:bgPr>
        <a:solidFill>
          <a:schemeClr val="accent1"/>
        </a:solidFill>
        <a:effectLst/>
      </p:bgPr>
    </p:bg>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1B0F0B75-DD75-7194-E40A-3AA5DD203B15}"/>
              </a:ext>
            </a:extLst>
          </p:cNvPr>
          <p:cNvSpPr/>
          <p:nvPr userDrawn="1"/>
        </p:nvSpPr>
        <p:spPr>
          <a:xfrm>
            <a:off x="3886830" y="1031243"/>
            <a:ext cx="7906804" cy="5406242"/>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stStyle>
          <a:p>
            <a:pPr algn="ctr" rtl="0"/>
            <a:endParaRPr lang="de-DE" dirty="0">
              <a:solidFill>
                <a:schemeClr val="accent4">
                  <a:lumMod val="20000"/>
                  <a:lumOff val="80000"/>
                </a:schemeClr>
              </a:solidFill>
            </a:endParaRPr>
          </a:p>
        </p:txBody>
      </p:sp>
      <p:sp>
        <p:nvSpPr>
          <p:cNvPr id="9" name="Rechteck 8">
            <a:extLst>
              <a:ext uri="{FF2B5EF4-FFF2-40B4-BE49-F238E27FC236}">
                <a16:creationId xmlns:a16="http://schemas.microsoft.com/office/drawing/2014/main" id="{AEB85F28-9AE2-01CA-E801-96F2F2ACC4FE}"/>
              </a:ext>
            </a:extLst>
          </p:cNvPr>
          <p:cNvSpPr/>
          <p:nvPr userDrawn="1"/>
        </p:nvSpPr>
        <p:spPr>
          <a:xfrm>
            <a:off x="409046" y="1042071"/>
            <a:ext cx="3455590" cy="5395417"/>
          </a:xfrm>
          <a:prstGeom prst="rect">
            <a:avLst/>
          </a:prstGeom>
          <a:solidFill>
            <a:schemeClr val="accent6">
              <a:lumMod val="40000"/>
              <a:lumOff val="6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stStyle>
          <a:p>
            <a:pPr algn="ctr" rtl="0"/>
            <a:endParaRPr lang="de-DE" dirty="0"/>
          </a:p>
        </p:txBody>
      </p:sp>
      <p:sp>
        <p:nvSpPr>
          <p:cNvPr id="2" name="Titel 1">
            <a:extLst>
              <a:ext uri="{FF2B5EF4-FFF2-40B4-BE49-F238E27FC236}">
                <a16:creationId xmlns:a16="http://schemas.microsoft.com/office/drawing/2014/main" id="{95A0BD26-4C3C-C934-E3C5-C4ABD369E612}"/>
              </a:ext>
            </a:extLst>
          </p:cNvPr>
          <p:cNvSpPr>
            <a:spLocks noGrp="1"/>
          </p:cNvSpPr>
          <p:nvPr>
            <p:ph type="title"/>
          </p:nvPr>
        </p:nvSpPr>
        <p:spPr>
          <a:xfrm>
            <a:off x="2039112" y="64008"/>
            <a:ext cx="8165592" cy="969264"/>
          </a:xfrm>
        </p:spPr>
        <p:txBody>
          <a:bodyPr rtlCol="0"/>
          <a:lstStyle>
            <a:lvl1pPr algn="ctr">
              <a:defRPr lang="de-DE"/>
            </a:lvl1pPr>
          </a:lstStyle>
          <a:p>
            <a:pPr rtl="0"/>
            <a:r>
              <a:rPr lang="de-DE"/>
              <a:t>Mastertitelformat bearbeiten</a:t>
            </a:r>
          </a:p>
        </p:txBody>
      </p:sp>
      <p:sp>
        <p:nvSpPr>
          <p:cNvPr id="21" name="Textplatzhalter 2">
            <a:extLst>
              <a:ext uri="{FF2B5EF4-FFF2-40B4-BE49-F238E27FC236}">
                <a16:creationId xmlns:a16="http://schemas.microsoft.com/office/drawing/2014/main" id="{77B3A0F7-4877-4804-831D-E094CB4C49B3}"/>
              </a:ext>
            </a:extLst>
          </p:cNvPr>
          <p:cNvSpPr>
            <a:spLocks noGrp="1"/>
          </p:cNvSpPr>
          <p:nvPr>
            <p:ph type="body" idx="13"/>
          </p:nvPr>
        </p:nvSpPr>
        <p:spPr>
          <a:xfrm>
            <a:off x="667512" y="1673352"/>
            <a:ext cx="2907792" cy="466344"/>
          </a:xfrm>
        </p:spPr>
        <p:txBody>
          <a:bodyPr rtlCol="0" anchor="ctr"/>
          <a:lstStyle>
            <a:lvl1pPr marL="0" indent="0">
              <a:lnSpc>
                <a:spcPct val="100000"/>
              </a:lnSpc>
              <a:spcBef>
                <a:spcPts val="0"/>
              </a:spcBef>
              <a:buNone/>
              <a:defRPr lang="de-DE" sz="2400" b="0">
                <a:latin typeface="+mj-lt"/>
              </a:defRPr>
            </a:lvl1pPr>
            <a:lvl2pPr marL="457200" indent="0">
              <a:buNone/>
              <a:defRPr lang="de-DE" sz="2000" b="1"/>
            </a:lvl2pPr>
            <a:lvl3pPr marL="914400" indent="0">
              <a:buNone/>
              <a:defRPr lang="de-DE" sz="1800" b="1"/>
            </a:lvl3pPr>
            <a:lvl4pPr marL="1371600" indent="0">
              <a:buNone/>
              <a:defRPr lang="de-DE" sz="1600" b="1"/>
            </a:lvl4pPr>
            <a:lvl5pPr marL="1828800" indent="0">
              <a:buNone/>
              <a:defRPr lang="de-DE" sz="1600" b="1"/>
            </a:lvl5pPr>
            <a:lvl6pPr marL="2286000" indent="0">
              <a:buNone/>
              <a:defRPr lang="de-DE" sz="1600" b="1"/>
            </a:lvl6pPr>
            <a:lvl7pPr marL="2743200" indent="0">
              <a:buNone/>
              <a:defRPr lang="de-DE" sz="1600" b="1"/>
            </a:lvl7pPr>
            <a:lvl8pPr marL="3200400" indent="0">
              <a:buNone/>
              <a:defRPr lang="de-DE" sz="1600" b="1"/>
            </a:lvl8pPr>
            <a:lvl9pPr marL="3657600" indent="0">
              <a:buNone/>
              <a:defRPr lang="de-DE" sz="1600" b="1"/>
            </a:lvl9pPr>
          </a:lstStyle>
          <a:p>
            <a:pPr lvl="0" rtl="0"/>
            <a:r>
              <a:rPr lang="de-DE"/>
              <a:t>Mastertextformat bearbeiten</a:t>
            </a:r>
          </a:p>
        </p:txBody>
      </p:sp>
      <p:sp>
        <p:nvSpPr>
          <p:cNvPr id="3" name="Inhaltsplatzhalter 2">
            <a:extLst>
              <a:ext uri="{FF2B5EF4-FFF2-40B4-BE49-F238E27FC236}">
                <a16:creationId xmlns:a16="http://schemas.microsoft.com/office/drawing/2014/main" id="{D53F374C-57DC-E207-D494-6986428A2D60}"/>
              </a:ext>
            </a:extLst>
          </p:cNvPr>
          <p:cNvSpPr>
            <a:spLocks noGrp="1"/>
          </p:cNvSpPr>
          <p:nvPr>
            <p:ph idx="1"/>
          </p:nvPr>
        </p:nvSpPr>
        <p:spPr>
          <a:xfrm>
            <a:off x="4114800" y="1307592"/>
            <a:ext cx="7598664" cy="1197864"/>
          </a:xfrm>
        </p:spPr>
        <p:txBody>
          <a:bodyPr rtlCol="0" anchor="ctr"/>
          <a:lstStyle>
            <a:lvl1pPr marL="283464">
              <a:lnSpc>
                <a:spcPct val="100000"/>
              </a:lnSpc>
              <a:spcBef>
                <a:spcPts val="0"/>
              </a:spcBef>
              <a:defRPr lang="de-DE" sz="1800"/>
            </a:lvl1pPr>
            <a:lvl2pPr>
              <a:lnSpc>
                <a:spcPct val="100000"/>
              </a:lnSpc>
              <a:spcBef>
                <a:spcPts val="0"/>
              </a:spcBef>
              <a:defRPr lang="de-DE" sz="1600"/>
            </a:lvl2pPr>
            <a:lvl3pPr>
              <a:lnSpc>
                <a:spcPct val="100000"/>
              </a:lnSpc>
              <a:spcBef>
                <a:spcPts val="0"/>
              </a:spcBef>
              <a:defRPr lang="de-DE" sz="1400"/>
            </a:lvl3pPr>
            <a:lvl4pPr>
              <a:lnSpc>
                <a:spcPct val="100000"/>
              </a:lnSpc>
              <a:spcBef>
                <a:spcPts val="0"/>
              </a:spcBef>
              <a:defRPr lang="de-DE" sz="1200"/>
            </a:lvl4pPr>
            <a:lvl5pPr>
              <a:lnSpc>
                <a:spcPct val="100000"/>
              </a:lnSpc>
              <a:spcBef>
                <a:spcPts val="0"/>
              </a:spcBef>
              <a:defRPr lang="de-DE" sz="1200"/>
            </a:lvl5pPr>
          </a:lstStyle>
          <a:p>
            <a:pPr lvl="0" rtl="0"/>
            <a:r>
              <a:rPr lang="de-DE"/>
              <a:t>Mastertextformat bearbeiten</a:t>
            </a:r>
          </a:p>
          <a:p>
            <a:pPr lvl="1" rtl="0"/>
            <a:r>
              <a:rPr lang="de-DE"/>
              <a:t>Zweite Ebene</a:t>
            </a:r>
          </a:p>
          <a:p>
            <a:pPr lvl="2" rtl="0"/>
            <a:r>
              <a:rPr lang="de-DE"/>
              <a:t>Dritte Ebene</a:t>
            </a:r>
          </a:p>
          <a:p>
            <a:pPr lvl="3" rtl="0"/>
            <a:r>
              <a:rPr lang="de-DE"/>
              <a:t>Vierte Ebene</a:t>
            </a:r>
          </a:p>
          <a:p>
            <a:pPr lvl="4" rtl="0"/>
            <a:r>
              <a:rPr lang="de-DE"/>
              <a:t>Fünfte Ebene</a:t>
            </a:r>
          </a:p>
        </p:txBody>
      </p:sp>
      <p:sp>
        <p:nvSpPr>
          <p:cNvPr id="15" name="Textplatzhalter 4">
            <a:extLst>
              <a:ext uri="{FF2B5EF4-FFF2-40B4-BE49-F238E27FC236}">
                <a16:creationId xmlns:a16="http://schemas.microsoft.com/office/drawing/2014/main" id="{5160F9ED-11F2-C22D-919C-AD28524B1305}"/>
              </a:ext>
            </a:extLst>
          </p:cNvPr>
          <p:cNvSpPr>
            <a:spLocks noGrp="1"/>
          </p:cNvSpPr>
          <p:nvPr>
            <p:ph type="body" sz="quarter" idx="14"/>
          </p:nvPr>
        </p:nvSpPr>
        <p:spPr>
          <a:xfrm>
            <a:off x="667512" y="3452264"/>
            <a:ext cx="2907792" cy="466344"/>
          </a:xfrm>
        </p:spPr>
        <p:txBody>
          <a:bodyPr rtlCol="0" anchor="ctr"/>
          <a:lstStyle>
            <a:lvl1pPr marL="0" indent="0">
              <a:lnSpc>
                <a:spcPct val="100000"/>
              </a:lnSpc>
              <a:spcBef>
                <a:spcPts val="0"/>
              </a:spcBef>
              <a:buNone/>
              <a:defRPr lang="de-DE" sz="2400" b="0">
                <a:latin typeface="+mj-lt"/>
              </a:defRPr>
            </a:lvl1pPr>
            <a:lvl2pPr marL="457200" indent="0">
              <a:buNone/>
              <a:defRPr lang="de-DE" sz="2000" b="1"/>
            </a:lvl2pPr>
            <a:lvl3pPr marL="914400" indent="0">
              <a:buNone/>
              <a:defRPr lang="de-DE" sz="1800" b="1"/>
            </a:lvl3pPr>
            <a:lvl4pPr marL="1371600" indent="0">
              <a:buNone/>
              <a:defRPr lang="de-DE" sz="1600" b="1"/>
            </a:lvl4pPr>
            <a:lvl5pPr marL="1828800" indent="0">
              <a:buNone/>
              <a:defRPr lang="de-DE" sz="1600" b="1"/>
            </a:lvl5pPr>
            <a:lvl6pPr marL="2286000" indent="0">
              <a:buNone/>
              <a:defRPr lang="de-DE" sz="1600" b="1"/>
            </a:lvl6pPr>
            <a:lvl7pPr marL="2743200" indent="0">
              <a:buNone/>
              <a:defRPr lang="de-DE" sz="1600" b="1"/>
            </a:lvl7pPr>
            <a:lvl8pPr marL="3200400" indent="0">
              <a:buNone/>
              <a:defRPr lang="de-DE" sz="1600" b="1"/>
            </a:lvl8pPr>
            <a:lvl9pPr marL="3657600" indent="0">
              <a:buNone/>
              <a:defRPr lang="de-DE" sz="1600" b="1"/>
            </a:lvl9pPr>
          </a:lstStyle>
          <a:p>
            <a:pPr lvl="0" rtl="0"/>
            <a:r>
              <a:rPr lang="de-DE"/>
              <a:t>Mastertextformat bearbeiten</a:t>
            </a:r>
          </a:p>
        </p:txBody>
      </p:sp>
      <p:sp>
        <p:nvSpPr>
          <p:cNvPr id="17" name="Inhaltsplatzhalter 2">
            <a:extLst>
              <a:ext uri="{FF2B5EF4-FFF2-40B4-BE49-F238E27FC236}">
                <a16:creationId xmlns:a16="http://schemas.microsoft.com/office/drawing/2014/main" id="{8C5B491A-910D-96D7-7910-D672B6313334}"/>
              </a:ext>
            </a:extLst>
          </p:cNvPr>
          <p:cNvSpPr>
            <a:spLocks noGrp="1"/>
          </p:cNvSpPr>
          <p:nvPr>
            <p:ph idx="15"/>
          </p:nvPr>
        </p:nvSpPr>
        <p:spPr>
          <a:xfrm>
            <a:off x="4123102" y="3086504"/>
            <a:ext cx="7598664" cy="1197864"/>
          </a:xfrm>
        </p:spPr>
        <p:txBody>
          <a:bodyPr rtlCol="0" anchor="ctr"/>
          <a:lstStyle>
            <a:lvl1pPr marL="283464">
              <a:lnSpc>
                <a:spcPct val="100000"/>
              </a:lnSpc>
              <a:spcBef>
                <a:spcPts val="0"/>
              </a:spcBef>
              <a:defRPr lang="de-DE" sz="1800"/>
            </a:lvl1pPr>
            <a:lvl2pPr>
              <a:lnSpc>
                <a:spcPct val="100000"/>
              </a:lnSpc>
              <a:spcBef>
                <a:spcPts val="0"/>
              </a:spcBef>
              <a:defRPr lang="de-DE" sz="1600"/>
            </a:lvl2pPr>
            <a:lvl3pPr>
              <a:lnSpc>
                <a:spcPct val="100000"/>
              </a:lnSpc>
              <a:spcBef>
                <a:spcPts val="0"/>
              </a:spcBef>
              <a:defRPr lang="de-DE" sz="1400"/>
            </a:lvl3pPr>
            <a:lvl4pPr>
              <a:lnSpc>
                <a:spcPct val="100000"/>
              </a:lnSpc>
              <a:spcBef>
                <a:spcPts val="0"/>
              </a:spcBef>
              <a:defRPr lang="de-DE" sz="1200"/>
            </a:lvl4pPr>
            <a:lvl5pPr>
              <a:lnSpc>
                <a:spcPct val="100000"/>
              </a:lnSpc>
              <a:spcBef>
                <a:spcPts val="0"/>
              </a:spcBef>
              <a:defRPr lang="de-DE" sz="1200"/>
            </a:lvl5pPr>
          </a:lstStyle>
          <a:p>
            <a:pPr lvl="0" rtl="0"/>
            <a:r>
              <a:rPr lang="de-DE"/>
              <a:t>Mastertextformat bearbeiten</a:t>
            </a:r>
          </a:p>
          <a:p>
            <a:pPr lvl="1" rtl="0"/>
            <a:r>
              <a:rPr lang="de-DE"/>
              <a:t>Zweite Ebene</a:t>
            </a:r>
          </a:p>
          <a:p>
            <a:pPr lvl="2" rtl="0"/>
            <a:r>
              <a:rPr lang="de-DE"/>
              <a:t>Dritte Ebene</a:t>
            </a:r>
          </a:p>
          <a:p>
            <a:pPr lvl="3" rtl="0"/>
            <a:r>
              <a:rPr lang="de-DE"/>
              <a:t>Vierte Ebene</a:t>
            </a:r>
          </a:p>
          <a:p>
            <a:pPr lvl="4" rtl="0"/>
            <a:r>
              <a:rPr lang="de-DE"/>
              <a:t>Fünfte Ebene</a:t>
            </a:r>
          </a:p>
        </p:txBody>
      </p:sp>
      <p:sp>
        <p:nvSpPr>
          <p:cNvPr id="22" name="Textplatzhalter 4">
            <a:extLst>
              <a:ext uri="{FF2B5EF4-FFF2-40B4-BE49-F238E27FC236}">
                <a16:creationId xmlns:a16="http://schemas.microsoft.com/office/drawing/2014/main" id="{C7845D54-C197-EEDA-099F-45ED6EC803CE}"/>
              </a:ext>
            </a:extLst>
          </p:cNvPr>
          <p:cNvSpPr>
            <a:spLocks noGrp="1"/>
          </p:cNvSpPr>
          <p:nvPr>
            <p:ph type="body" sz="quarter" idx="3"/>
          </p:nvPr>
        </p:nvSpPr>
        <p:spPr>
          <a:xfrm>
            <a:off x="667512" y="5288457"/>
            <a:ext cx="2907792" cy="466344"/>
          </a:xfrm>
        </p:spPr>
        <p:txBody>
          <a:bodyPr rtlCol="0" anchor="ctr"/>
          <a:lstStyle>
            <a:lvl1pPr marL="0" indent="0">
              <a:lnSpc>
                <a:spcPct val="100000"/>
              </a:lnSpc>
              <a:spcBef>
                <a:spcPts val="0"/>
              </a:spcBef>
              <a:buNone/>
              <a:defRPr lang="de-DE" sz="2400" b="0">
                <a:latin typeface="+mj-lt"/>
              </a:defRPr>
            </a:lvl1pPr>
            <a:lvl2pPr marL="457200" indent="0">
              <a:buNone/>
              <a:defRPr lang="de-DE" sz="2000" b="1"/>
            </a:lvl2pPr>
            <a:lvl3pPr marL="914400" indent="0">
              <a:buNone/>
              <a:defRPr lang="de-DE" sz="1800" b="1"/>
            </a:lvl3pPr>
            <a:lvl4pPr marL="1371600" indent="0">
              <a:buNone/>
              <a:defRPr lang="de-DE" sz="1600" b="1"/>
            </a:lvl4pPr>
            <a:lvl5pPr marL="1828800" indent="0">
              <a:buNone/>
              <a:defRPr lang="de-DE" sz="1600" b="1"/>
            </a:lvl5pPr>
            <a:lvl6pPr marL="2286000" indent="0">
              <a:buNone/>
              <a:defRPr lang="de-DE" sz="1600" b="1"/>
            </a:lvl6pPr>
            <a:lvl7pPr marL="2743200" indent="0">
              <a:buNone/>
              <a:defRPr lang="de-DE" sz="1600" b="1"/>
            </a:lvl7pPr>
            <a:lvl8pPr marL="3200400" indent="0">
              <a:buNone/>
              <a:defRPr lang="de-DE" sz="1600" b="1"/>
            </a:lvl8pPr>
            <a:lvl9pPr marL="3657600" indent="0">
              <a:buNone/>
              <a:defRPr lang="de-DE" sz="1600" b="1"/>
            </a:lvl9pPr>
          </a:lstStyle>
          <a:p>
            <a:pPr lvl="0" rtl="0"/>
            <a:r>
              <a:rPr lang="de-DE"/>
              <a:t>Mastertextformat bearbeiten</a:t>
            </a:r>
          </a:p>
        </p:txBody>
      </p:sp>
      <p:sp>
        <p:nvSpPr>
          <p:cNvPr id="19" name="Inhaltsplatzhalter 2">
            <a:extLst>
              <a:ext uri="{FF2B5EF4-FFF2-40B4-BE49-F238E27FC236}">
                <a16:creationId xmlns:a16="http://schemas.microsoft.com/office/drawing/2014/main" id="{B00C50B6-D96C-CEAF-4897-329D7DBC41E1}"/>
              </a:ext>
            </a:extLst>
          </p:cNvPr>
          <p:cNvSpPr>
            <a:spLocks noGrp="1"/>
          </p:cNvSpPr>
          <p:nvPr>
            <p:ph idx="16"/>
          </p:nvPr>
        </p:nvSpPr>
        <p:spPr>
          <a:xfrm>
            <a:off x="4114800" y="4922697"/>
            <a:ext cx="7598664" cy="1197864"/>
          </a:xfrm>
        </p:spPr>
        <p:txBody>
          <a:bodyPr rtlCol="0" anchor="ctr"/>
          <a:lstStyle>
            <a:lvl1pPr marL="283464">
              <a:lnSpc>
                <a:spcPct val="100000"/>
              </a:lnSpc>
              <a:spcBef>
                <a:spcPts val="0"/>
              </a:spcBef>
              <a:defRPr lang="de-DE" sz="1800"/>
            </a:lvl1pPr>
            <a:lvl2pPr>
              <a:lnSpc>
                <a:spcPct val="100000"/>
              </a:lnSpc>
              <a:spcBef>
                <a:spcPts val="0"/>
              </a:spcBef>
              <a:defRPr lang="de-DE" sz="1600"/>
            </a:lvl2pPr>
            <a:lvl3pPr>
              <a:lnSpc>
                <a:spcPct val="100000"/>
              </a:lnSpc>
              <a:spcBef>
                <a:spcPts val="0"/>
              </a:spcBef>
              <a:defRPr lang="de-DE" sz="1400"/>
            </a:lvl3pPr>
            <a:lvl4pPr>
              <a:lnSpc>
                <a:spcPct val="100000"/>
              </a:lnSpc>
              <a:spcBef>
                <a:spcPts val="0"/>
              </a:spcBef>
              <a:defRPr lang="de-DE" sz="1200"/>
            </a:lvl4pPr>
            <a:lvl5pPr>
              <a:lnSpc>
                <a:spcPct val="100000"/>
              </a:lnSpc>
              <a:spcBef>
                <a:spcPts val="0"/>
              </a:spcBef>
              <a:defRPr lang="de-DE" sz="1200"/>
            </a:lvl5pPr>
          </a:lstStyle>
          <a:p>
            <a:pPr lvl="0" rtl="0"/>
            <a:r>
              <a:rPr lang="de-DE"/>
              <a:t>Mastertextformat bearbeiten</a:t>
            </a:r>
          </a:p>
          <a:p>
            <a:pPr lvl="1" rtl="0"/>
            <a:r>
              <a:rPr lang="de-DE"/>
              <a:t>Zweite Ebene</a:t>
            </a:r>
          </a:p>
          <a:p>
            <a:pPr lvl="2" rtl="0"/>
            <a:r>
              <a:rPr lang="de-DE"/>
              <a:t>Dritte Ebene</a:t>
            </a:r>
          </a:p>
          <a:p>
            <a:pPr lvl="3" rtl="0"/>
            <a:r>
              <a:rPr lang="de-DE"/>
              <a:t>Vierte Ebene</a:t>
            </a:r>
          </a:p>
          <a:p>
            <a:pPr lvl="4" rtl="0"/>
            <a:r>
              <a:rPr lang="de-DE"/>
              <a:t>Fünfte Ebene</a:t>
            </a:r>
          </a:p>
        </p:txBody>
      </p:sp>
      <p:sp>
        <p:nvSpPr>
          <p:cNvPr id="6" name="Foliennummernplatzhalter 5">
            <a:extLst>
              <a:ext uri="{FF2B5EF4-FFF2-40B4-BE49-F238E27FC236}">
                <a16:creationId xmlns:a16="http://schemas.microsoft.com/office/drawing/2014/main" id="{2101ABA6-5EA3-1AE9-0825-523073F786ED}"/>
              </a:ext>
            </a:extLst>
          </p:cNvPr>
          <p:cNvSpPr>
            <a:spLocks noGrp="1"/>
          </p:cNvSpPr>
          <p:nvPr>
            <p:ph type="sldNum" sz="quarter" idx="12"/>
          </p:nvPr>
        </p:nvSpPr>
        <p:spPr>
          <a:xfrm>
            <a:off x="616640" y="6517634"/>
            <a:ext cx="950258" cy="274320"/>
          </a:xfrm>
          <a:prstGeom prst="rect">
            <a:avLst/>
          </a:prstGeom>
        </p:spPr>
        <p:txBody>
          <a:bodyPr rtlCol="0"/>
          <a:lstStyle>
            <a:defPPr>
              <a:defRPr lang="de-DE"/>
            </a:defPPr>
          </a:lstStyle>
          <a:p>
            <a:pPr rtl="0"/>
            <a:fld id="{84D792B7-0397-C047-AE12-1A03F7E3DC83}" type="slidenum">
              <a:rPr lang="de-DE" smtClean="0"/>
              <a:t>‹Nr.›</a:t>
            </a:fld>
            <a:endParaRPr lang="de-DE" dirty="0"/>
          </a:p>
        </p:txBody>
      </p:sp>
      <p:sp>
        <p:nvSpPr>
          <p:cNvPr id="5" name="Fußzeilenplatzhalter 4">
            <a:extLst>
              <a:ext uri="{FF2B5EF4-FFF2-40B4-BE49-F238E27FC236}">
                <a16:creationId xmlns:a16="http://schemas.microsoft.com/office/drawing/2014/main" id="{726C5317-E14C-8E61-2C1E-0430778E8A0C}"/>
              </a:ext>
            </a:extLst>
          </p:cNvPr>
          <p:cNvSpPr>
            <a:spLocks noGrp="1"/>
          </p:cNvSpPr>
          <p:nvPr>
            <p:ph type="ftr" sz="quarter" idx="11"/>
          </p:nvPr>
        </p:nvSpPr>
        <p:spPr>
          <a:xfrm>
            <a:off x="4808250" y="6517634"/>
            <a:ext cx="2572870" cy="274320"/>
          </a:xfrm>
          <a:prstGeom prst="rect">
            <a:avLst/>
          </a:prstGeom>
        </p:spPr>
        <p:txBody>
          <a:bodyPr rtlCol="0"/>
          <a:lstStyle>
            <a:defPPr>
              <a:defRPr lang="de-DE"/>
            </a:defPPr>
          </a:lstStyle>
          <a:p>
            <a:pPr rtl="0"/>
            <a:r>
              <a:rPr lang="de-DE"/>
              <a:t>PRÄSENTATIONSTITEL</a:t>
            </a:r>
            <a:endParaRPr lang="de-DE" dirty="0"/>
          </a:p>
        </p:txBody>
      </p:sp>
      <p:sp>
        <p:nvSpPr>
          <p:cNvPr id="4" name="Datumsplatzhalter 3">
            <a:extLst>
              <a:ext uri="{FF2B5EF4-FFF2-40B4-BE49-F238E27FC236}">
                <a16:creationId xmlns:a16="http://schemas.microsoft.com/office/drawing/2014/main" id="{5A514D0E-ED92-E1A4-0E78-546375A0A63E}"/>
              </a:ext>
            </a:extLst>
          </p:cNvPr>
          <p:cNvSpPr>
            <a:spLocks noGrp="1"/>
          </p:cNvSpPr>
          <p:nvPr>
            <p:ph type="dt" sz="half" idx="10"/>
          </p:nvPr>
        </p:nvSpPr>
        <p:spPr/>
        <p:txBody>
          <a:bodyPr rtlCol="0"/>
          <a:lstStyle>
            <a:defPPr>
              <a:defRPr lang="de-DE"/>
            </a:defPPr>
          </a:lstStyle>
          <a:p>
            <a:pPr rtl="0"/>
            <a:r>
              <a:rPr lang="de-DE"/>
              <a:t>20XX</a:t>
            </a:r>
            <a:endParaRPr lang="de-DE" dirty="0"/>
          </a:p>
        </p:txBody>
      </p:sp>
      <p:cxnSp>
        <p:nvCxnSpPr>
          <p:cNvPr id="8" name="Gerader Verbinder 7">
            <a:extLst>
              <a:ext uri="{FF2B5EF4-FFF2-40B4-BE49-F238E27FC236}">
                <a16:creationId xmlns:a16="http://schemas.microsoft.com/office/drawing/2014/main" id="{B8A273E5-D639-4F22-9056-01A62C38E224}"/>
              </a:ext>
            </a:extLst>
          </p:cNvPr>
          <p:cNvCxnSpPr>
            <a:cxnSpLocks/>
          </p:cNvCxnSpPr>
          <p:nvPr userDrawn="1"/>
        </p:nvCxnSpPr>
        <p:spPr>
          <a:xfrm>
            <a:off x="398366" y="1038695"/>
            <a:ext cx="11395267"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Gerader Verbinder 9">
            <a:extLst>
              <a:ext uri="{FF2B5EF4-FFF2-40B4-BE49-F238E27FC236}">
                <a16:creationId xmlns:a16="http://schemas.microsoft.com/office/drawing/2014/main" id="{596F1646-E658-90F3-D203-86B50D2F5DEF}"/>
              </a:ext>
            </a:extLst>
          </p:cNvPr>
          <p:cNvCxnSpPr>
            <a:cxnSpLocks/>
          </p:cNvCxnSpPr>
          <p:nvPr userDrawn="1"/>
        </p:nvCxnSpPr>
        <p:spPr>
          <a:xfrm>
            <a:off x="0" y="6439485"/>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Gerader Verbinder 11">
            <a:extLst>
              <a:ext uri="{FF2B5EF4-FFF2-40B4-BE49-F238E27FC236}">
                <a16:creationId xmlns:a16="http://schemas.microsoft.com/office/drawing/2014/main" id="{D8793165-641B-DB78-F1A5-573C6041DE9A}"/>
              </a:ext>
            </a:extLst>
          </p:cNvPr>
          <p:cNvCxnSpPr>
            <a:cxnSpLocks/>
          </p:cNvCxnSpPr>
          <p:nvPr userDrawn="1"/>
        </p:nvCxnSpPr>
        <p:spPr>
          <a:xfrm flipV="1">
            <a:off x="398367" y="0"/>
            <a:ext cx="0" cy="685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r Verbinder 13">
            <a:extLst>
              <a:ext uri="{FF2B5EF4-FFF2-40B4-BE49-F238E27FC236}">
                <a16:creationId xmlns:a16="http://schemas.microsoft.com/office/drawing/2014/main" id="{B4121FCC-C1AD-FD70-0727-3D611AEFAAD4}"/>
              </a:ext>
            </a:extLst>
          </p:cNvPr>
          <p:cNvCxnSpPr>
            <a:cxnSpLocks/>
          </p:cNvCxnSpPr>
          <p:nvPr userDrawn="1"/>
        </p:nvCxnSpPr>
        <p:spPr>
          <a:xfrm flipV="1">
            <a:off x="11793633" y="0"/>
            <a:ext cx="0" cy="685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Gerader Verbinder 15">
            <a:extLst>
              <a:ext uri="{FF2B5EF4-FFF2-40B4-BE49-F238E27FC236}">
                <a16:creationId xmlns:a16="http://schemas.microsoft.com/office/drawing/2014/main" id="{23890A2E-4E9B-29B4-124F-FBBCB462EB7C}"/>
              </a:ext>
            </a:extLst>
          </p:cNvPr>
          <p:cNvCxnSpPr>
            <a:cxnSpLocks/>
          </p:cNvCxnSpPr>
          <p:nvPr userDrawn="1"/>
        </p:nvCxnSpPr>
        <p:spPr>
          <a:xfrm>
            <a:off x="398366" y="2767098"/>
            <a:ext cx="11395267"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r Verbinder 17">
            <a:extLst>
              <a:ext uri="{FF2B5EF4-FFF2-40B4-BE49-F238E27FC236}">
                <a16:creationId xmlns:a16="http://schemas.microsoft.com/office/drawing/2014/main" id="{3256AAD6-732C-A795-FCB1-69CE94E3F1C4}"/>
              </a:ext>
            </a:extLst>
          </p:cNvPr>
          <p:cNvCxnSpPr>
            <a:cxnSpLocks/>
          </p:cNvCxnSpPr>
          <p:nvPr userDrawn="1"/>
        </p:nvCxnSpPr>
        <p:spPr>
          <a:xfrm>
            <a:off x="398366" y="4603773"/>
            <a:ext cx="11395267"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r Verbinder 19">
            <a:extLst>
              <a:ext uri="{FF2B5EF4-FFF2-40B4-BE49-F238E27FC236}">
                <a16:creationId xmlns:a16="http://schemas.microsoft.com/office/drawing/2014/main" id="{F2162417-AD43-4C6C-A3F2-EC7D979B702A}"/>
              </a:ext>
            </a:extLst>
          </p:cNvPr>
          <p:cNvCxnSpPr>
            <a:cxnSpLocks/>
          </p:cNvCxnSpPr>
          <p:nvPr userDrawn="1"/>
        </p:nvCxnSpPr>
        <p:spPr>
          <a:xfrm flipV="1">
            <a:off x="3864636" y="1031243"/>
            <a:ext cx="0" cy="540724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73487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Zwei Inhalte">
    <p:bg>
      <p:bgPr>
        <a:solidFill>
          <a:schemeClr val="accent1"/>
        </a:solidFill>
        <a:effectLst/>
      </p:bgPr>
    </p:bg>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A5A4D4F6-5B85-FBD0-E507-B32E94BF2066}"/>
              </a:ext>
            </a:extLst>
          </p:cNvPr>
          <p:cNvSpPr/>
          <p:nvPr userDrawn="1"/>
        </p:nvSpPr>
        <p:spPr>
          <a:xfrm>
            <a:off x="3886830" y="1031243"/>
            <a:ext cx="7906804" cy="5406242"/>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stStyle>
          <a:p>
            <a:pPr algn="ctr" rtl="0"/>
            <a:endParaRPr lang="de-DE" dirty="0">
              <a:solidFill>
                <a:schemeClr val="accent4">
                  <a:lumMod val="20000"/>
                  <a:lumOff val="80000"/>
                </a:schemeClr>
              </a:solidFill>
            </a:endParaRPr>
          </a:p>
        </p:txBody>
      </p:sp>
      <p:sp>
        <p:nvSpPr>
          <p:cNvPr id="11" name="Rechteck 10">
            <a:extLst>
              <a:ext uri="{FF2B5EF4-FFF2-40B4-BE49-F238E27FC236}">
                <a16:creationId xmlns:a16="http://schemas.microsoft.com/office/drawing/2014/main" id="{FD7666C5-50ED-BD11-EBB3-5068C0F8FE27}"/>
              </a:ext>
            </a:extLst>
          </p:cNvPr>
          <p:cNvSpPr/>
          <p:nvPr userDrawn="1"/>
        </p:nvSpPr>
        <p:spPr>
          <a:xfrm>
            <a:off x="409046" y="1042071"/>
            <a:ext cx="3455590" cy="5395417"/>
          </a:xfrm>
          <a:prstGeom prst="rect">
            <a:avLst/>
          </a:prstGeom>
          <a:solidFill>
            <a:schemeClr val="accent6">
              <a:lumMod val="40000"/>
              <a:lumOff val="6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stStyle>
          <a:p>
            <a:pPr algn="ctr" rtl="0"/>
            <a:endParaRPr lang="de-DE" dirty="0"/>
          </a:p>
        </p:txBody>
      </p:sp>
      <p:sp>
        <p:nvSpPr>
          <p:cNvPr id="23" name="Titel 1">
            <a:extLst>
              <a:ext uri="{FF2B5EF4-FFF2-40B4-BE49-F238E27FC236}">
                <a16:creationId xmlns:a16="http://schemas.microsoft.com/office/drawing/2014/main" id="{2EAF0B87-8A17-7C9D-202E-F0AC8A92072C}"/>
              </a:ext>
            </a:extLst>
          </p:cNvPr>
          <p:cNvSpPr>
            <a:spLocks noGrp="1"/>
          </p:cNvSpPr>
          <p:nvPr>
            <p:ph type="title"/>
          </p:nvPr>
        </p:nvSpPr>
        <p:spPr>
          <a:xfrm>
            <a:off x="2039112" y="64008"/>
            <a:ext cx="8165592" cy="969264"/>
          </a:xfrm>
        </p:spPr>
        <p:txBody>
          <a:bodyPr rtlCol="0"/>
          <a:lstStyle>
            <a:lvl1pPr algn="ctr">
              <a:defRPr lang="de-DE"/>
            </a:lvl1pPr>
          </a:lstStyle>
          <a:p>
            <a:pPr rtl="0"/>
            <a:r>
              <a:rPr lang="de-DE"/>
              <a:t>Mastertitelformat bearbeiten</a:t>
            </a:r>
          </a:p>
        </p:txBody>
      </p:sp>
      <p:sp>
        <p:nvSpPr>
          <p:cNvPr id="34" name="Textplatzhalter 2">
            <a:extLst>
              <a:ext uri="{FF2B5EF4-FFF2-40B4-BE49-F238E27FC236}">
                <a16:creationId xmlns:a16="http://schemas.microsoft.com/office/drawing/2014/main" id="{C766325D-8175-9B95-4BB6-87E3195AAD33}"/>
              </a:ext>
            </a:extLst>
          </p:cNvPr>
          <p:cNvSpPr>
            <a:spLocks noGrp="1"/>
          </p:cNvSpPr>
          <p:nvPr>
            <p:ph type="body" idx="13"/>
          </p:nvPr>
        </p:nvSpPr>
        <p:spPr>
          <a:xfrm>
            <a:off x="667512" y="2155720"/>
            <a:ext cx="2907792" cy="466344"/>
          </a:xfrm>
        </p:spPr>
        <p:txBody>
          <a:bodyPr rtlCol="0" anchor="ctr"/>
          <a:lstStyle>
            <a:lvl1pPr marL="0" indent="0">
              <a:lnSpc>
                <a:spcPct val="100000"/>
              </a:lnSpc>
              <a:spcBef>
                <a:spcPts val="0"/>
              </a:spcBef>
              <a:buNone/>
              <a:defRPr lang="de-DE" sz="2400" b="0">
                <a:latin typeface="+mj-lt"/>
              </a:defRPr>
            </a:lvl1pPr>
            <a:lvl2pPr marL="457200" indent="0">
              <a:buNone/>
              <a:defRPr lang="de-DE" sz="2000" b="1"/>
            </a:lvl2pPr>
            <a:lvl3pPr marL="914400" indent="0">
              <a:buNone/>
              <a:defRPr lang="de-DE" sz="1800" b="1"/>
            </a:lvl3pPr>
            <a:lvl4pPr marL="1371600" indent="0">
              <a:buNone/>
              <a:defRPr lang="de-DE" sz="1600" b="1"/>
            </a:lvl4pPr>
            <a:lvl5pPr marL="1828800" indent="0">
              <a:buNone/>
              <a:defRPr lang="de-DE" sz="1600" b="1"/>
            </a:lvl5pPr>
            <a:lvl6pPr marL="2286000" indent="0">
              <a:buNone/>
              <a:defRPr lang="de-DE" sz="1600" b="1"/>
            </a:lvl6pPr>
            <a:lvl7pPr marL="2743200" indent="0">
              <a:buNone/>
              <a:defRPr lang="de-DE" sz="1600" b="1"/>
            </a:lvl7pPr>
            <a:lvl8pPr marL="3200400" indent="0">
              <a:buNone/>
              <a:defRPr lang="de-DE" sz="1600" b="1"/>
            </a:lvl8pPr>
            <a:lvl9pPr marL="3657600" indent="0">
              <a:buNone/>
              <a:defRPr lang="de-DE" sz="1600" b="1"/>
            </a:lvl9pPr>
          </a:lstStyle>
          <a:p>
            <a:pPr lvl="0" rtl="0"/>
            <a:r>
              <a:rPr lang="de-DE"/>
              <a:t>Mastertextformat bearbeiten</a:t>
            </a:r>
          </a:p>
        </p:txBody>
      </p:sp>
      <p:sp>
        <p:nvSpPr>
          <p:cNvPr id="24" name="Inhaltsplatzhalter 2">
            <a:extLst>
              <a:ext uri="{FF2B5EF4-FFF2-40B4-BE49-F238E27FC236}">
                <a16:creationId xmlns:a16="http://schemas.microsoft.com/office/drawing/2014/main" id="{5F9AFE21-B015-59CC-B869-6CA584CD8768}"/>
              </a:ext>
            </a:extLst>
          </p:cNvPr>
          <p:cNvSpPr>
            <a:spLocks noGrp="1"/>
          </p:cNvSpPr>
          <p:nvPr>
            <p:ph idx="1"/>
          </p:nvPr>
        </p:nvSpPr>
        <p:spPr>
          <a:xfrm>
            <a:off x="4114800" y="1283336"/>
            <a:ext cx="7598664" cy="2211112"/>
          </a:xfrm>
        </p:spPr>
        <p:txBody>
          <a:bodyPr rtlCol="0" anchor="ctr"/>
          <a:lstStyle>
            <a:lvl1pPr marL="283464">
              <a:lnSpc>
                <a:spcPct val="100000"/>
              </a:lnSpc>
              <a:spcBef>
                <a:spcPts val="0"/>
              </a:spcBef>
              <a:defRPr lang="de-DE" sz="1800"/>
            </a:lvl1pPr>
            <a:lvl2pPr>
              <a:lnSpc>
                <a:spcPct val="100000"/>
              </a:lnSpc>
              <a:spcBef>
                <a:spcPts val="0"/>
              </a:spcBef>
              <a:defRPr lang="de-DE" sz="1600"/>
            </a:lvl2pPr>
            <a:lvl3pPr>
              <a:lnSpc>
                <a:spcPct val="100000"/>
              </a:lnSpc>
              <a:spcBef>
                <a:spcPts val="0"/>
              </a:spcBef>
              <a:defRPr lang="de-DE" sz="1400"/>
            </a:lvl3pPr>
            <a:lvl4pPr>
              <a:lnSpc>
                <a:spcPct val="100000"/>
              </a:lnSpc>
              <a:spcBef>
                <a:spcPts val="0"/>
              </a:spcBef>
              <a:defRPr lang="de-DE" sz="1200"/>
            </a:lvl4pPr>
            <a:lvl5pPr>
              <a:lnSpc>
                <a:spcPct val="100000"/>
              </a:lnSpc>
              <a:spcBef>
                <a:spcPts val="0"/>
              </a:spcBef>
              <a:defRPr lang="de-DE" sz="1200"/>
            </a:lvl5pPr>
          </a:lstStyle>
          <a:p>
            <a:pPr lvl="0" rtl="0"/>
            <a:r>
              <a:rPr lang="de-DE"/>
              <a:t>Mastertextformat bearbeiten</a:t>
            </a:r>
          </a:p>
          <a:p>
            <a:pPr lvl="1" rtl="0"/>
            <a:r>
              <a:rPr lang="de-DE"/>
              <a:t>Zweite Ebene</a:t>
            </a:r>
          </a:p>
          <a:p>
            <a:pPr lvl="2" rtl="0"/>
            <a:r>
              <a:rPr lang="de-DE"/>
              <a:t>Dritte Ebene</a:t>
            </a:r>
          </a:p>
          <a:p>
            <a:pPr lvl="3" rtl="0"/>
            <a:r>
              <a:rPr lang="de-DE"/>
              <a:t>Vierte Ebene</a:t>
            </a:r>
          </a:p>
          <a:p>
            <a:pPr lvl="4" rtl="0"/>
            <a:r>
              <a:rPr lang="de-DE"/>
              <a:t>Fünfte Ebene</a:t>
            </a:r>
          </a:p>
        </p:txBody>
      </p:sp>
      <p:sp>
        <p:nvSpPr>
          <p:cNvPr id="35" name="Textplatzhalter 4">
            <a:extLst>
              <a:ext uri="{FF2B5EF4-FFF2-40B4-BE49-F238E27FC236}">
                <a16:creationId xmlns:a16="http://schemas.microsoft.com/office/drawing/2014/main" id="{81CCD754-FDAD-02A0-CC23-AE197F4DA1BE}"/>
              </a:ext>
            </a:extLst>
          </p:cNvPr>
          <p:cNvSpPr>
            <a:spLocks noGrp="1"/>
          </p:cNvSpPr>
          <p:nvPr>
            <p:ph type="body" sz="quarter" idx="3"/>
          </p:nvPr>
        </p:nvSpPr>
        <p:spPr>
          <a:xfrm>
            <a:off x="667512" y="4856116"/>
            <a:ext cx="2907792" cy="466344"/>
          </a:xfrm>
        </p:spPr>
        <p:txBody>
          <a:bodyPr rtlCol="0" anchor="ctr"/>
          <a:lstStyle>
            <a:lvl1pPr marL="0" indent="0">
              <a:lnSpc>
                <a:spcPct val="100000"/>
              </a:lnSpc>
              <a:spcBef>
                <a:spcPts val="0"/>
              </a:spcBef>
              <a:buNone/>
              <a:defRPr lang="de-DE" sz="2400" b="0">
                <a:latin typeface="+mj-lt"/>
              </a:defRPr>
            </a:lvl1pPr>
            <a:lvl2pPr marL="457200" indent="0">
              <a:buNone/>
              <a:defRPr lang="de-DE" sz="2000" b="1"/>
            </a:lvl2pPr>
            <a:lvl3pPr marL="914400" indent="0">
              <a:buNone/>
              <a:defRPr lang="de-DE" sz="1800" b="1"/>
            </a:lvl3pPr>
            <a:lvl4pPr marL="1371600" indent="0">
              <a:buNone/>
              <a:defRPr lang="de-DE" sz="1600" b="1"/>
            </a:lvl4pPr>
            <a:lvl5pPr marL="1828800" indent="0">
              <a:buNone/>
              <a:defRPr lang="de-DE" sz="1600" b="1"/>
            </a:lvl5pPr>
            <a:lvl6pPr marL="2286000" indent="0">
              <a:buNone/>
              <a:defRPr lang="de-DE" sz="1600" b="1"/>
            </a:lvl6pPr>
            <a:lvl7pPr marL="2743200" indent="0">
              <a:buNone/>
              <a:defRPr lang="de-DE" sz="1600" b="1"/>
            </a:lvl7pPr>
            <a:lvl8pPr marL="3200400" indent="0">
              <a:buNone/>
              <a:defRPr lang="de-DE" sz="1600" b="1"/>
            </a:lvl8pPr>
            <a:lvl9pPr marL="3657600" indent="0">
              <a:buNone/>
              <a:defRPr lang="de-DE" sz="1600" b="1"/>
            </a:lvl9pPr>
          </a:lstStyle>
          <a:p>
            <a:pPr lvl="0" rtl="0"/>
            <a:r>
              <a:rPr lang="de-DE"/>
              <a:t>Mastertextformat bearbeiten</a:t>
            </a:r>
          </a:p>
        </p:txBody>
      </p:sp>
      <p:sp>
        <p:nvSpPr>
          <p:cNvPr id="36" name="Inhaltsplatzhalter 2">
            <a:extLst>
              <a:ext uri="{FF2B5EF4-FFF2-40B4-BE49-F238E27FC236}">
                <a16:creationId xmlns:a16="http://schemas.microsoft.com/office/drawing/2014/main" id="{8DA3CBCD-145A-E531-00B6-F66E3BB91D36}"/>
              </a:ext>
            </a:extLst>
          </p:cNvPr>
          <p:cNvSpPr>
            <a:spLocks noGrp="1"/>
          </p:cNvSpPr>
          <p:nvPr>
            <p:ph idx="16"/>
          </p:nvPr>
        </p:nvSpPr>
        <p:spPr>
          <a:xfrm>
            <a:off x="4114800" y="3983732"/>
            <a:ext cx="7598664" cy="2211112"/>
          </a:xfrm>
        </p:spPr>
        <p:txBody>
          <a:bodyPr rtlCol="0" anchor="ctr"/>
          <a:lstStyle>
            <a:lvl1pPr marL="283464">
              <a:lnSpc>
                <a:spcPct val="100000"/>
              </a:lnSpc>
              <a:spcBef>
                <a:spcPts val="0"/>
              </a:spcBef>
              <a:defRPr lang="de-DE" sz="1800"/>
            </a:lvl1pPr>
            <a:lvl2pPr>
              <a:lnSpc>
                <a:spcPct val="100000"/>
              </a:lnSpc>
              <a:spcBef>
                <a:spcPts val="0"/>
              </a:spcBef>
              <a:defRPr lang="de-DE" sz="1600"/>
            </a:lvl2pPr>
            <a:lvl3pPr>
              <a:lnSpc>
                <a:spcPct val="100000"/>
              </a:lnSpc>
              <a:spcBef>
                <a:spcPts val="0"/>
              </a:spcBef>
              <a:defRPr lang="de-DE" sz="1400"/>
            </a:lvl3pPr>
            <a:lvl4pPr>
              <a:lnSpc>
                <a:spcPct val="100000"/>
              </a:lnSpc>
              <a:spcBef>
                <a:spcPts val="0"/>
              </a:spcBef>
              <a:defRPr lang="de-DE" sz="1200"/>
            </a:lvl4pPr>
            <a:lvl5pPr>
              <a:lnSpc>
                <a:spcPct val="100000"/>
              </a:lnSpc>
              <a:spcBef>
                <a:spcPts val="0"/>
              </a:spcBef>
              <a:defRPr lang="de-DE" sz="1200"/>
            </a:lvl5pPr>
          </a:lstStyle>
          <a:p>
            <a:pPr lvl="0" rtl="0"/>
            <a:r>
              <a:rPr lang="de-DE"/>
              <a:t>Mastertextformat bearbeiten</a:t>
            </a:r>
          </a:p>
          <a:p>
            <a:pPr lvl="1" rtl="0"/>
            <a:r>
              <a:rPr lang="de-DE"/>
              <a:t>Zweite Ebene</a:t>
            </a:r>
          </a:p>
          <a:p>
            <a:pPr lvl="2" rtl="0"/>
            <a:r>
              <a:rPr lang="de-DE"/>
              <a:t>Dritte Ebene</a:t>
            </a:r>
          </a:p>
          <a:p>
            <a:pPr lvl="3" rtl="0"/>
            <a:r>
              <a:rPr lang="de-DE"/>
              <a:t>Vierte Ebene</a:t>
            </a:r>
          </a:p>
          <a:p>
            <a:pPr lvl="4" rtl="0"/>
            <a:r>
              <a:rPr lang="de-DE"/>
              <a:t>Fünfte Ebene</a:t>
            </a:r>
          </a:p>
        </p:txBody>
      </p:sp>
      <p:sp>
        <p:nvSpPr>
          <p:cNvPr id="27" name="Foliennummernplatzhalter 5">
            <a:extLst>
              <a:ext uri="{FF2B5EF4-FFF2-40B4-BE49-F238E27FC236}">
                <a16:creationId xmlns:a16="http://schemas.microsoft.com/office/drawing/2014/main" id="{C8C7A88B-B5E6-DF17-298C-3F1D6F2BB4B3}"/>
              </a:ext>
            </a:extLst>
          </p:cNvPr>
          <p:cNvSpPr>
            <a:spLocks noGrp="1"/>
          </p:cNvSpPr>
          <p:nvPr>
            <p:ph type="sldNum" sz="quarter" idx="12"/>
          </p:nvPr>
        </p:nvSpPr>
        <p:spPr>
          <a:xfrm>
            <a:off x="616640" y="6517634"/>
            <a:ext cx="950258" cy="274320"/>
          </a:xfrm>
          <a:prstGeom prst="rect">
            <a:avLst/>
          </a:prstGeom>
        </p:spPr>
        <p:txBody>
          <a:bodyPr rtlCol="0"/>
          <a:lstStyle>
            <a:defPPr>
              <a:defRPr lang="de-DE"/>
            </a:defPPr>
          </a:lstStyle>
          <a:p>
            <a:pPr rtl="0"/>
            <a:fld id="{84D792B7-0397-C047-AE12-1A03F7E3DC83}" type="slidenum">
              <a:rPr lang="de-DE" smtClean="0"/>
              <a:t>‹Nr.›</a:t>
            </a:fld>
            <a:endParaRPr lang="de-DE" dirty="0"/>
          </a:p>
        </p:txBody>
      </p:sp>
      <p:sp>
        <p:nvSpPr>
          <p:cNvPr id="26" name="Fußzeilenplatzhalter 4">
            <a:extLst>
              <a:ext uri="{FF2B5EF4-FFF2-40B4-BE49-F238E27FC236}">
                <a16:creationId xmlns:a16="http://schemas.microsoft.com/office/drawing/2014/main" id="{F6BF98F2-CC55-EA67-AFEB-3B9BDA92BA8E}"/>
              </a:ext>
            </a:extLst>
          </p:cNvPr>
          <p:cNvSpPr>
            <a:spLocks noGrp="1"/>
          </p:cNvSpPr>
          <p:nvPr>
            <p:ph type="ftr" sz="quarter" idx="11"/>
          </p:nvPr>
        </p:nvSpPr>
        <p:spPr>
          <a:xfrm>
            <a:off x="4808250" y="6517634"/>
            <a:ext cx="2572870" cy="274320"/>
          </a:xfrm>
          <a:prstGeom prst="rect">
            <a:avLst/>
          </a:prstGeom>
        </p:spPr>
        <p:txBody>
          <a:bodyPr rtlCol="0"/>
          <a:lstStyle>
            <a:defPPr>
              <a:defRPr lang="de-DE"/>
            </a:defPPr>
          </a:lstStyle>
          <a:p>
            <a:pPr rtl="0"/>
            <a:r>
              <a:rPr lang="de-DE"/>
              <a:t>PRÄSENTATIONSTITEL</a:t>
            </a:r>
            <a:endParaRPr lang="de-DE" dirty="0"/>
          </a:p>
        </p:txBody>
      </p:sp>
      <p:sp>
        <p:nvSpPr>
          <p:cNvPr id="25" name="Datumsplatzhalter 3">
            <a:extLst>
              <a:ext uri="{FF2B5EF4-FFF2-40B4-BE49-F238E27FC236}">
                <a16:creationId xmlns:a16="http://schemas.microsoft.com/office/drawing/2014/main" id="{80D6DCDD-07F4-F7F0-12E1-CAF3B5CCCE7E}"/>
              </a:ext>
            </a:extLst>
          </p:cNvPr>
          <p:cNvSpPr>
            <a:spLocks noGrp="1"/>
          </p:cNvSpPr>
          <p:nvPr>
            <p:ph type="dt" sz="half" idx="10"/>
          </p:nvPr>
        </p:nvSpPr>
        <p:spPr>
          <a:xfrm>
            <a:off x="10622471" y="6517634"/>
            <a:ext cx="950260" cy="274320"/>
          </a:xfrm>
        </p:spPr>
        <p:txBody>
          <a:bodyPr rtlCol="0"/>
          <a:lstStyle>
            <a:defPPr>
              <a:defRPr lang="de-DE"/>
            </a:defPPr>
          </a:lstStyle>
          <a:p>
            <a:pPr rtl="0"/>
            <a:r>
              <a:rPr lang="de-DE"/>
              <a:t>20XX</a:t>
            </a:r>
            <a:endParaRPr lang="de-DE" dirty="0"/>
          </a:p>
        </p:txBody>
      </p:sp>
      <p:cxnSp>
        <p:nvCxnSpPr>
          <p:cNvPr id="28" name="Gerader Verbinder 27">
            <a:extLst>
              <a:ext uri="{FF2B5EF4-FFF2-40B4-BE49-F238E27FC236}">
                <a16:creationId xmlns:a16="http://schemas.microsoft.com/office/drawing/2014/main" id="{F526EBCF-823D-784A-BF8D-A377758CEB81}"/>
              </a:ext>
            </a:extLst>
          </p:cNvPr>
          <p:cNvCxnSpPr>
            <a:cxnSpLocks/>
          </p:cNvCxnSpPr>
          <p:nvPr userDrawn="1"/>
        </p:nvCxnSpPr>
        <p:spPr>
          <a:xfrm>
            <a:off x="398366" y="1038695"/>
            <a:ext cx="11395267"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Gerader Verbinder 28">
            <a:extLst>
              <a:ext uri="{FF2B5EF4-FFF2-40B4-BE49-F238E27FC236}">
                <a16:creationId xmlns:a16="http://schemas.microsoft.com/office/drawing/2014/main" id="{9D6E25F4-4D19-CCBB-9F09-7369C86AAD57}"/>
              </a:ext>
            </a:extLst>
          </p:cNvPr>
          <p:cNvCxnSpPr>
            <a:cxnSpLocks/>
          </p:cNvCxnSpPr>
          <p:nvPr userDrawn="1"/>
        </p:nvCxnSpPr>
        <p:spPr>
          <a:xfrm>
            <a:off x="0" y="6439485"/>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Gerader Verbinder 29">
            <a:extLst>
              <a:ext uri="{FF2B5EF4-FFF2-40B4-BE49-F238E27FC236}">
                <a16:creationId xmlns:a16="http://schemas.microsoft.com/office/drawing/2014/main" id="{56A4D074-D2CA-D6E0-115B-1CEDA471F0F3}"/>
              </a:ext>
            </a:extLst>
          </p:cNvPr>
          <p:cNvCxnSpPr>
            <a:cxnSpLocks/>
          </p:cNvCxnSpPr>
          <p:nvPr userDrawn="1"/>
        </p:nvCxnSpPr>
        <p:spPr>
          <a:xfrm flipV="1">
            <a:off x="398367" y="0"/>
            <a:ext cx="0" cy="685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Gerader Verbinder 30">
            <a:extLst>
              <a:ext uri="{FF2B5EF4-FFF2-40B4-BE49-F238E27FC236}">
                <a16:creationId xmlns:a16="http://schemas.microsoft.com/office/drawing/2014/main" id="{DB039A31-257E-2036-4142-307DD91B05CC}"/>
              </a:ext>
            </a:extLst>
          </p:cNvPr>
          <p:cNvCxnSpPr>
            <a:cxnSpLocks/>
          </p:cNvCxnSpPr>
          <p:nvPr userDrawn="1"/>
        </p:nvCxnSpPr>
        <p:spPr>
          <a:xfrm flipV="1">
            <a:off x="11793633" y="0"/>
            <a:ext cx="0" cy="685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rader Verbinder 31">
            <a:extLst>
              <a:ext uri="{FF2B5EF4-FFF2-40B4-BE49-F238E27FC236}">
                <a16:creationId xmlns:a16="http://schemas.microsoft.com/office/drawing/2014/main" id="{139C06B9-E1A2-A881-C800-86FBB69963F9}"/>
              </a:ext>
            </a:extLst>
          </p:cNvPr>
          <p:cNvCxnSpPr>
            <a:cxnSpLocks/>
          </p:cNvCxnSpPr>
          <p:nvPr userDrawn="1"/>
        </p:nvCxnSpPr>
        <p:spPr>
          <a:xfrm>
            <a:off x="398366" y="3739090"/>
            <a:ext cx="11395267"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Gerader Verbinder 32">
            <a:extLst>
              <a:ext uri="{FF2B5EF4-FFF2-40B4-BE49-F238E27FC236}">
                <a16:creationId xmlns:a16="http://schemas.microsoft.com/office/drawing/2014/main" id="{DDDBBDAB-1770-6117-02A2-DF798EAD6320}"/>
              </a:ext>
            </a:extLst>
          </p:cNvPr>
          <p:cNvCxnSpPr>
            <a:cxnSpLocks/>
          </p:cNvCxnSpPr>
          <p:nvPr userDrawn="1"/>
        </p:nvCxnSpPr>
        <p:spPr>
          <a:xfrm flipV="1">
            <a:off x="3864636" y="1031243"/>
            <a:ext cx="0" cy="540724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77851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Zusammenfassung">
    <p:bg>
      <p:bgPr>
        <a:solidFill>
          <a:schemeClr val="accent4">
            <a:lumMod val="5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A0BD26-4C3C-C934-E3C5-C4ABD369E612}"/>
              </a:ext>
            </a:extLst>
          </p:cNvPr>
          <p:cNvSpPr>
            <a:spLocks noGrp="1"/>
          </p:cNvSpPr>
          <p:nvPr>
            <p:ph type="title"/>
          </p:nvPr>
        </p:nvSpPr>
        <p:spPr>
          <a:xfrm>
            <a:off x="5833872" y="4389120"/>
            <a:ext cx="4709160" cy="1645920"/>
          </a:xfrm>
        </p:spPr>
        <p:txBody>
          <a:bodyPr rtlCol="0"/>
          <a:lstStyle>
            <a:lvl1pPr algn="ctr">
              <a:defRPr lang="de-DE" sz="7200">
                <a:solidFill>
                  <a:schemeClr val="accent1"/>
                </a:solidFill>
              </a:defRPr>
            </a:lvl1pPr>
          </a:lstStyle>
          <a:p>
            <a:pPr rtl="0"/>
            <a:r>
              <a:rPr lang="de-DE"/>
              <a:t>Mastertitelformat bearbeiten</a:t>
            </a:r>
          </a:p>
        </p:txBody>
      </p:sp>
      <p:sp>
        <p:nvSpPr>
          <p:cNvPr id="23" name="Inhaltsplatzhalter 2">
            <a:extLst>
              <a:ext uri="{FF2B5EF4-FFF2-40B4-BE49-F238E27FC236}">
                <a16:creationId xmlns:a16="http://schemas.microsoft.com/office/drawing/2014/main" id="{FD728F67-F092-A253-7F58-A329D8F43858}"/>
              </a:ext>
            </a:extLst>
          </p:cNvPr>
          <p:cNvSpPr>
            <a:spLocks noGrp="1"/>
          </p:cNvSpPr>
          <p:nvPr>
            <p:ph idx="1"/>
          </p:nvPr>
        </p:nvSpPr>
        <p:spPr>
          <a:xfrm>
            <a:off x="2011680" y="2130552"/>
            <a:ext cx="8165592" cy="1755648"/>
          </a:xfrm>
        </p:spPr>
        <p:txBody>
          <a:bodyPr rtlCol="0"/>
          <a:lstStyle>
            <a:lvl1pPr marL="0" indent="0">
              <a:lnSpc>
                <a:spcPct val="100000"/>
              </a:lnSpc>
              <a:buNone/>
              <a:defRPr lang="de-DE" sz="1800">
                <a:solidFill>
                  <a:schemeClr val="accent1"/>
                </a:solidFill>
              </a:defRPr>
            </a:lvl1pPr>
            <a:lvl2pPr marL="566928" indent="-283464">
              <a:lnSpc>
                <a:spcPct val="100000"/>
              </a:lnSpc>
              <a:buFont typeface="Wingdings" panose="05000000000000000000" pitchFamily="2" charset="2"/>
              <a:buChar char="§"/>
              <a:defRPr lang="de-DE" sz="1600">
                <a:solidFill>
                  <a:schemeClr val="accent1"/>
                </a:solidFill>
              </a:defRPr>
            </a:lvl2pPr>
            <a:lvl3pPr marL="850392" indent="-283464">
              <a:lnSpc>
                <a:spcPct val="100000"/>
              </a:lnSpc>
              <a:buFont typeface="Wingdings" panose="05000000000000000000" pitchFamily="2" charset="2"/>
              <a:buChar char="§"/>
              <a:defRPr lang="de-DE" sz="1400">
                <a:solidFill>
                  <a:schemeClr val="accent1"/>
                </a:solidFill>
              </a:defRPr>
            </a:lvl3pPr>
            <a:lvl4pPr marL="1133856" indent="-283464">
              <a:lnSpc>
                <a:spcPct val="100000"/>
              </a:lnSpc>
              <a:buFont typeface="Wingdings" panose="05000000000000000000" pitchFamily="2" charset="2"/>
              <a:buChar char="§"/>
              <a:defRPr lang="de-DE" sz="1200">
                <a:solidFill>
                  <a:schemeClr val="accent1"/>
                </a:solidFill>
              </a:defRPr>
            </a:lvl4pPr>
            <a:lvl5pPr marL="1417320" indent="-283464">
              <a:lnSpc>
                <a:spcPct val="100000"/>
              </a:lnSpc>
              <a:buFont typeface="Wingdings" panose="05000000000000000000" pitchFamily="2" charset="2"/>
              <a:buChar char="§"/>
              <a:defRPr lang="de-DE" sz="1200">
                <a:solidFill>
                  <a:schemeClr val="accent1"/>
                </a:solidFill>
              </a:defRPr>
            </a:lvl5pPr>
          </a:lstStyle>
          <a:p>
            <a:pPr lvl="0" rtl="0"/>
            <a:r>
              <a:rPr lang="de-DE"/>
              <a:t>Mastertextformat bearbeiten</a:t>
            </a:r>
          </a:p>
          <a:p>
            <a:pPr lvl="1" rtl="0"/>
            <a:r>
              <a:rPr lang="de-DE"/>
              <a:t>Zweite Ebene</a:t>
            </a:r>
          </a:p>
          <a:p>
            <a:pPr lvl="2" rtl="0"/>
            <a:r>
              <a:rPr lang="de-DE"/>
              <a:t>Dritte Ebene</a:t>
            </a:r>
          </a:p>
          <a:p>
            <a:pPr lvl="3" rtl="0"/>
            <a:r>
              <a:rPr lang="de-DE"/>
              <a:t>Vierte Ebene</a:t>
            </a:r>
          </a:p>
          <a:p>
            <a:pPr lvl="4" rtl="0"/>
            <a:r>
              <a:rPr lang="de-DE"/>
              <a:t>Fünfte Ebene</a:t>
            </a:r>
          </a:p>
        </p:txBody>
      </p:sp>
      <p:sp>
        <p:nvSpPr>
          <p:cNvPr id="6" name="Foliennummernplatzhalter 5">
            <a:extLst>
              <a:ext uri="{FF2B5EF4-FFF2-40B4-BE49-F238E27FC236}">
                <a16:creationId xmlns:a16="http://schemas.microsoft.com/office/drawing/2014/main" id="{2101ABA6-5EA3-1AE9-0825-523073F786ED}"/>
              </a:ext>
            </a:extLst>
          </p:cNvPr>
          <p:cNvSpPr>
            <a:spLocks noGrp="1"/>
          </p:cNvSpPr>
          <p:nvPr>
            <p:ph type="sldNum" sz="quarter" idx="12"/>
          </p:nvPr>
        </p:nvSpPr>
        <p:spPr>
          <a:xfrm>
            <a:off x="616640" y="6517634"/>
            <a:ext cx="950258" cy="274320"/>
          </a:xfrm>
          <a:prstGeom prst="rect">
            <a:avLst/>
          </a:prstGeom>
        </p:spPr>
        <p:txBody>
          <a:bodyPr rtlCol="0"/>
          <a:lstStyle>
            <a:lvl1pPr>
              <a:defRPr lang="de-DE">
                <a:solidFill>
                  <a:schemeClr val="accent1"/>
                </a:solidFill>
              </a:defRPr>
            </a:lvl1pPr>
          </a:lstStyle>
          <a:p>
            <a:pPr rtl="0"/>
            <a:fld id="{84D792B7-0397-C047-AE12-1A03F7E3DC83}" type="slidenum">
              <a:rPr lang="de-DE" smtClean="0"/>
              <a:pPr rtl="0"/>
              <a:t>‹Nr.›</a:t>
            </a:fld>
            <a:endParaRPr lang="de-DE" dirty="0"/>
          </a:p>
        </p:txBody>
      </p:sp>
      <p:sp>
        <p:nvSpPr>
          <p:cNvPr id="5" name="Fußzeilenplatzhalter 4">
            <a:extLst>
              <a:ext uri="{FF2B5EF4-FFF2-40B4-BE49-F238E27FC236}">
                <a16:creationId xmlns:a16="http://schemas.microsoft.com/office/drawing/2014/main" id="{726C5317-E14C-8E61-2C1E-0430778E8A0C}"/>
              </a:ext>
            </a:extLst>
          </p:cNvPr>
          <p:cNvSpPr>
            <a:spLocks noGrp="1"/>
          </p:cNvSpPr>
          <p:nvPr>
            <p:ph type="ftr" sz="quarter" idx="11"/>
          </p:nvPr>
        </p:nvSpPr>
        <p:spPr>
          <a:xfrm>
            <a:off x="4808250" y="6517634"/>
            <a:ext cx="2572870" cy="274320"/>
          </a:xfrm>
          <a:prstGeom prst="rect">
            <a:avLst/>
          </a:prstGeom>
        </p:spPr>
        <p:txBody>
          <a:bodyPr rtlCol="0"/>
          <a:lstStyle>
            <a:lvl1pPr>
              <a:defRPr lang="de-DE">
                <a:solidFill>
                  <a:schemeClr val="accent1"/>
                </a:solidFill>
              </a:defRPr>
            </a:lvl1pPr>
          </a:lstStyle>
          <a:p>
            <a:pPr rtl="0"/>
            <a:r>
              <a:rPr lang="de-DE"/>
              <a:t>PRÄSENTATIONSTITEL</a:t>
            </a:r>
            <a:endParaRPr lang="de-DE" dirty="0"/>
          </a:p>
        </p:txBody>
      </p:sp>
      <p:sp>
        <p:nvSpPr>
          <p:cNvPr id="4" name="Datumsplatzhalter 3">
            <a:extLst>
              <a:ext uri="{FF2B5EF4-FFF2-40B4-BE49-F238E27FC236}">
                <a16:creationId xmlns:a16="http://schemas.microsoft.com/office/drawing/2014/main" id="{5A514D0E-ED92-E1A4-0E78-546375A0A63E}"/>
              </a:ext>
            </a:extLst>
          </p:cNvPr>
          <p:cNvSpPr>
            <a:spLocks noGrp="1"/>
          </p:cNvSpPr>
          <p:nvPr>
            <p:ph type="dt" sz="half" idx="10"/>
          </p:nvPr>
        </p:nvSpPr>
        <p:spPr/>
        <p:txBody>
          <a:bodyPr rtlCol="0"/>
          <a:lstStyle>
            <a:lvl1pPr>
              <a:defRPr lang="de-DE">
                <a:solidFill>
                  <a:schemeClr val="accent1"/>
                </a:solidFill>
              </a:defRPr>
            </a:lvl1pPr>
          </a:lstStyle>
          <a:p>
            <a:pPr rtl="0"/>
            <a:r>
              <a:rPr lang="de-DE"/>
              <a:t>20XX</a:t>
            </a:r>
            <a:endParaRPr lang="de-DE" dirty="0"/>
          </a:p>
        </p:txBody>
      </p:sp>
      <p:cxnSp>
        <p:nvCxnSpPr>
          <p:cNvPr id="16" name="Gerader Verbinder 15">
            <a:extLst>
              <a:ext uri="{FF2B5EF4-FFF2-40B4-BE49-F238E27FC236}">
                <a16:creationId xmlns:a16="http://schemas.microsoft.com/office/drawing/2014/main" id="{B9E5CB43-9C58-7065-8F71-3D1335DCA2E8}"/>
              </a:ext>
            </a:extLst>
          </p:cNvPr>
          <p:cNvCxnSpPr>
            <a:cxnSpLocks/>
          </p:cNvCxnSpPr>
          <p:nvPr userDrawn="1"/>
        </p:nvCxnSpPr>
        <p:spPr>
          <a:xfrm>
            <a:off x="0" y="6439485"/>
            <a:ext cx="1219200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Rechteck 17">
            <a:extLst>
              <a:ext uri="{FF2B5EF4-FFF2-40B4-BE49-F238E27FC236}">
                <a16:creationId xmlns:a16="http://schemas.microsoft.com/office/drawing/2014/main" id="{D7C51743-4A18-4275-9C86-2A02654EB16B}"/>
              </a:ext>
            </a:extLst>
          </p:cNvPr>
          <p:cNvSpPr/>
          <p:nvPr userDrawn="1"/>
        </p:nvSpPr>
        <p:spPr>
          <a:xfrm>
            <a:off x="1509823" y="1188365"/>
            <a:ext cx="9172353" cy="4481269"/>
          </a:xfrm>
          <a:prstGeom prst="rect">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stStyle>
          <a:p>
            <a:pPr algn="ctr" rtl="0"/>
            <a:endParaRPr lang="de-DE" dirty="0"/>
          </a:p>
        </p:txBody>
      </p:sp>
      <p:cxnSp>
        <p:nvCxnSpPr>
          <p:cNvPr id="20" name="Gerader Verbinder 19">
            <a:extLst>
              <a:ext uri="{FF2B5EF4-FFF2-40B4-BE49-F238E27FC236}">
                <a16:creationId xmlns:a16="http://schemas.microsoft.com/office/drawing/2014/main" id="{50105206-25D5-CAFF-D01A-6C366A0DDD06}"/>
              </a:ext>
            </a:extLst>
          </p:cNvPr>
          <p:cNvCxnSpPr>
            <a:cxnSpLocks/>
          </p:cNvCxnSpPr>
          <p:nvPr userDrawn="1"/>
        </p:nvCxnSpPr>
        <p:spPr>
          <a:xfrm>
            <a:off x="0" y="5208047"/>
            <a:ext cx="5837756"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Gerader Verbinder 21">
            <a:extLst>
              <a:ext uri="{FF2B5EF4-FFF2-40B4-BE49-F238E27FC236}">
                <a16:creationId xmlns:a16="http://schemas.microsoft.com/office/drawing/2014/main" id="{F568D0A6-8634-2DEB-AE13-929FDDFD954E}"/>
              </a:ext>
            </a:extLst>
          </p:cNvPr>
          <p:cNvCxnSpPr>
            <a:cxnSpLocks/>
          </p:cNvCxnSpPr>
          <p:nvPr userDrawn="1"/>
        </p:nvCxnSpPr>
        <p:spPr>
          <a:xfrm>
            <a:off x="10546079" y="5220132"/>
            <a:ext cx="1645921"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76680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ielen Dank">
    <p:bg>
      <p:bgPr>
        <a:solidFill>
          <a:schemeClr val="accent3"/>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A0BD26-4C3C-C934-E3C5-C4ABD369E612}"/>
              </a:ext>
            </a:extLst>
          </p:cNvPr>
          <p:cNvSpPr>
            <a:spLocks noGrp="1"/>
          </p:cNvSpPr>
          <p:nvPr>
            <p:ph type="title"/>
          </p:nvPr>
        </p:nvSpPr>
        <p:spPr>
          <a:xfrm>
            <a:off x="5495544" y="731520"/>
            <a:ext cx="5952744" cy="1645920"/>
          </a:xfrm>
        </p:spPr>
        <p:txBody>
          <a:bodyPr rtlCol="0"/>
          <a:lstStyle>
            <a:lvl1pPr algn="l">
              <a:defRPr lang="de-DE" sz="7200"/>
            </a:lvl1pPr>
          </a:lstStyle>
          <a:p>
            <a:pPr rtl="0"/>
            <a:r>
              <a:rPr lang="de-DE"/>
              <a:t>Mastertitelformat bearbeiten</a:t>
            </a:r>
          </a:p>
        </p:txBody>
      </p:sp>
      <p:sp>
        <p:nvSpPr>
          <p:cNvPr id="20" name="Bildplatzhalter 19">
            <a:extLst>
              <a:ext uri="{FF2B5EF4-FFF2-40B4-BE49-F238E27FC236}">
                <a16:creationId xmlns:a16="http://schemas.microsoft.com/office/drawing/2014/main" id="{2AA6941D-E239-2A54-E6C1-1574E59717D1}"/>
              </a:ext>
            </a:extLst>
          </p:cNvPr>
          <p:cNvSpPr>
            <a:spLocks noGrp="1"/>
          </p:cNvSpPr>
          <p:nvPr>
            <p:ph type="pic" sz="quarter" idx="13"/>
          </p:nvPr>
        </p:nvSpPr>
        <p:spPr>
          <a:xfrm>
            <a:off x="0" y="0"/>
            <a:ext cx="4872540" cy="6858000"/>
          </a:xfrm>
          <a:ln w="15875">
            <a:solidFill>
              <a:schemeClr val="tx1"/>
            </a:solidFill>
          </a:ln>
        </p:spPr>
        <p:txBody>
          <a:bodyPr rtlCol="0" anchor="ctr"/>
          <a:lstStyle>
            <a:lvl1pPr marL="0" indent="0" algn="ctr">
              <a:buNone/>
              <a:defRPr lang="de-DE"/>
            </a:lvl1pPr>
          </a:lstStyle>
          <a:p>
            <a:pPr rtl="0"/>
            <a:r>
              <a:rPr lang="de-DE"/>
              <a:t>Bild durch Klicken auf Symbol hinzufügen</a:t>
            </a:r>
            <a:endParaRPr lang="de-DE" dirty="0"/>
          </a:p>
        </p:txBody>
      </p:sp>
      <p:cxnSp>
        <p:nvCxnSpPr>
          <p:cNvPr id="9" name="Gerader Verbinder 8">
            <a:extLst>
              <a:ext uri="{FF2B5EF4-FFF2-40B4-BE49-F238E27FC236}">
                <a16:creationId xmlns:a16="http://schemas.microsoft.com/office/drawing/2014/main" id="{644C3332-D605-38F6-7D05-D7B329747768}"/>
              </a:ext>
            </a:extLst>
          </p:cNvPr>
          <p:cNvCxnSpPr>
            <a:cxnSpLocks/>
          </p:cNvCxnSpPr>
          <p:nvPr userDrawn="1"/>
        </p:nvCxnSpPr>
        <p:spPr>
          <a:xfrm>
            <a:off x="4863079" y="4150757"/>
            <a:ext cx="7328921"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Gerader Verbinder 12">
            <a:extLst>
              <a:ext uri="{FF2B5EF4-FFF2-40B4-BE49-F238E27FC236}">
                <a16:creationId xmlns:a16="http://schemas.microsoft.com/office/drawing/2014/main" id="{67B2C081-8C69-001E-872F-68A1B1E48B94}"/>
              </a:ext>
            </a:extLst>
          </p:cNvPr>
          <p:cNvCxnSpPr>
            <a:cxnSpLocks/>
          </p:cNvCxnSpPr>
          <p:nvPr userDrawn="1"/>
        </p:nvCxnSpPr>
        <p:spPr>
          <a:xfrm>
            <a:off x="4872540" y="5515589"/>
            <a:ext cx="7328921"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Gerader Verbinder 15">
            <a:extLst>
              <a:ext uri="{FF2B5EF4-FFF2-40B4-BE49-F238E27FC236}">
                <a16:creationId xmlns:a16="http://schemas.microsoft.com/office/drawing/2014/main" id="{D5613557-EA43-56E7-5DE1-8A9813B2D7EB}"/>
              </a:ext>
            </a:extLst>
          </p:cNvPr>
          <p:cNvCxnSpPr>
            <a:cxnSpLocks/>
          </p:cNvCxnSpPr>
          <p:nvPr userDrawn="1"/>
        </p:nvCxnSpPr>
        <p:spPr>
          <a:xfrm>
            <a:off x="4872540" y="2766534"/>
            <a:ext cx="7328921"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platzhalter 21">
            <a:extLst>
              <a:ext uri="{FF2B5EF4-FFF2-40B4-BE49-F238E27FC236}">
                <a16:creationId xmlns:a16="http://schemas.microsoft.com/office/drawing/2014/main" id="{0CA79F44-DB47-D961-5554-E6CEF0F31D75}"/>
              </a:ext>
            </a:extLst>
          </p:cNvPr>
          <p:cNvSpPr>
            <a:spLocks noGrp="1"/>
          </p:cNvSpPr>
          <p:nvPr>
            <p:ph type="body" sz="quarter" idx="14"/>
          </p:nvPr>
        </p:nvSpPr>
        <p:spPr>
          <a:xfrm>
            <a:off x="5495545" y="3191256"/>
            <a:ext cx="5953506" cy="731520"/>
          </a:xfrm>
        </p:spPr>
        <p:txBody>
          <a:bodyPr rtlCol="0" anchor="ctr"/>
          <a:lstStyle>
            <a:lvl1pPr marL="0" indent="0">
              <a:spcBef>
                <a:spcPts val="0"/>
              </a:spcBef>
              <a:buNone/>
              <a:defRPr lang="de-DE" sz="2400" baseline="0">
                <a:latin typeface="+mj-lt"/>
              </a:defRPr>
            </a:lvl1pPr>
          </a:lstStyle>
          <a:p>
            <a:pPr lvl="0" rtl="0"/>
            <a:r>
              <a:rPr lang="de-DE"/>
              <a:t>Mastertextformat bearbeiten</a:t>
            </a:r>
          </a:p>
        </p:txBody>
      </p:sp>
      <p:sp>
        <p:nvSpPr>
          <p:cNvPr id="23" name="Textplatzhalter 21">
            <a:extLst>
              <a:ext uri="{FF2B5EF4-FFF2-40B4-BE49-F238E27FC236}">
                <a16:creationId xmlns:a16="http://schemas.microsoft.com/office/drawing/2014/main" id="{D8CB894C-EA47-EEFE-AB8C-A9B9B10EDFAC}"/>
              </a:ext>
            </a:extLst>
          </p:cNvPr>
          <p:cNvSpPr>
            <a:spLocks noGrp="1"/>
          </p:cNvSpPr>
          <p:nvPr>
            <p:ph type="body" sz="quarter" idx="15"/>
          </p:nvPr>
        </p:nvSpPr>
        <p:spPr>
          <a:xfrm>
            <a:off x="5494782" y="4498848"/>
            <a:ext cx="5953506" cy="731520"/>
          </a:xfrm>
        </p:spPr>
        <p:txBody>
          <a:bodyPr rtlCol="0" anchor="ctr"/>
          <a:lstStyle>
            <a:lvl1pPr marL="0" indent="0">
              <a:spcBef>
                <a:spcPts val="0"/>
              </a:spcBef>
              <a:buNone/>
              <a:defRPr lang="de-DE" sz="2400" baseline="0">
                <a:latin typeface="+mj-lt"/>
              </a:defRPr>
            </a:lvl1pPr>
          </a:lstStyle>
          <a:p>
            <a:pPr lvl="0" rtl="0"/>
            <a:r>
              <a:rPr lang="de-DE"/>
              <a:t>Mastertextformat bearbeiten</a:t>
            </a:r>
          </a:p>
        </p:txBody>
      </p:sp>
      <p:sp>
        <p:nvSpPr>
          <p:cNvPr id="24" name="Textplatzhalter 21">
            <a:extLst>
              <a:ext uri="{FF2B5EF4-FFF2-40B4-BE49-F238E27FC236}">
                <a16:creationId xmlns:a16="http://schemas.microsoft.com/office/drawing/2014/main" id="{B3C09B13-9367-B435-A76A-9DBB1332FC5F}"/>
              </a:ext>
            </a:extLst>
          </p:cNvPr>
          <p:cNvSpPr>
            <a:spLocks noGrp="1"/>
          </p:cNvSpPr>
          <p:nvPr>
            <p:ph type="body" sz="quarter" idx="16"/>
          </p:nvPr>
        </p:nvSpPr>
        <p:spPr>
          <a:xfrm>
            <a:off x="5494782" y="5797296"/>
            <a:ext cx="5953506" cy="731520"/>
          </a:xfrm>
        </p:spPr>
        <p:txBody>
          <a:bodyPr rtlCol="0" anchor="ctr"/>
          <a:lstStyle>
            <a:lvl1pPr marL="0" indent="0">
              <a:spcBef>
                <a:spcPts val="0"/>
              </a:spcBef>
              <a:buNone/>
              <a:defRPr lang="de-DE" sz="2400" baseline="0">
                <a:latin typeface="+mj-lt"/>
              </a:defRPr>
            </a:lvl1pPr>
          </a:lstStyle>
          <a:p>
            <a:pPr lvl="0" rtl="0"/>
            <a:r>
              <a:rPr lang="de-DE"/>
              <a:t>Mastertextformat bearbeiten</a:t>
            </a:r>
          </a:p>
        </p:txBody>
      </p:sp>
    </p:spTree>
    <p:extLst>
      <p:ext uri="{BB962C8B-B14F-4D97-AF65-F5344CB8AC3E}">
        <p14:creationId xmlns:p14="http://schemas.microsoft.com/office/powerpoint/2010/main" val="16141012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ur Titel">
    <p:bg>
      <p:bgPr>
        <a:solidFill>
          <a:schemeClr val="accent1"/>
        </a:solidFill>
        <a:effectLst/>
      </p:bgPr>
    </p:bg>
    <p:spTree>
      <p:nvGrpSpPr>
        <p:cNvPr id="1" name=""/>
        <p:cNvGrpSpPr/>
        <p:nvPr/>
      </p:nvGrpSpPr>
      <p:grpSpPr>
        <a:xfrm>
          <a:off x="0" y="0"/>
          <a:ext cx="0" cy="0"/>
          <a:chOff x="0" y="0"/>
          <a:chExt cx="0" cy="0"/>
        </a:xfrm>
      </p:grpSpPr>
      <p:sp>
        <p:nvSpPr>
          <p:cNvPr id="14" name="Titel 1">
            <a:extLst>
              <a:ext uri="{FF2B5EF4-FFF2-40B4-BE49-F238E27FC236}">
                <a16:creationId xmlns:a16="http://schemas.microsoft.com/office/drawing/2014/main" id="{F77913A3-071A-44D9-E59A-B9C86D99FF3B}"/>
              </a:ext>
            </a:extLst>
          </p:cNvPr>
          <p:cNvSpPr>
            <a:spLocks noGrp="1"/>
          </p:cNvSpPr>
          <p:nvPr>
            <p:ph type="title"/>
          </p:nvPr>
        </p:nvSpPr>
        <p:spPr>
          <a:xfrm>
            <a:off x="2039112" y="54864"/>
            <a:ext cx="8165592" cy="969264"/>
          </a:xfrm>
        </p:spPr>
        <p:txBody>
          <a:bodyPr rtlCol="0"/>
          <a:lstStyle>
            <a:lvl1pPr algn="ctr">
              <a:defRPr lang="de-DE"/>
            </a:lvl1pPr>
          </a:lstStyle>
          <a:p>
            <a:pPr rtl="0"/>
            <a:r>
              <a:rPr lang="de-DE"/>
              <a:t>Mastertitelformat bearbeiten</a:t>
            </a:r>
          </a:p>
        </p:txBody>
      </p:sp>
      <p:sp>
        <p:nvSpPr>
          <p:cNvPr id="5" name="Foliennummernplatzhalter 4">
            <a:extLst>
              <a:ext uri="{FF2B5EF4-FFF2-40B4-BE49-F238E27FC236}">
                <a16:creationId xmlns:a16="http://schemas.microsoft.com/office/drawing/2014/main" id="{E9A67C02-F658-3749-9924-99BDA9C11E7A}"/>
              </a:ext>
            </a:extLst>
          </p:cNvPr>
          <p:cNvSpPr>
            <a:spLocks noGrp="1"/>
          </p:cNvSpPr>
          <p:nvPr>
            <p:ph type="sldNum" sz="quarter" idx="12"/>
          </p:nvPr>
        </p:nvSpPr>
        <p:spPr>
          <a:xfrm>
            <a:off x="616640" y="6517634"/>
            <a:ext cx="950258" cy="274320"/>
          </a:xfrm>
          <a:prstGeom prst="rect">
            <a:avLst/>
          </a:prstGeom>
        </p:spPr>
        <p:txBody>
          <a:bodyPr rtlCol="0"/>
          <a:lstStyle>
            <a:defPPr>
              <a:defRPr lang="de-DE"/>
            </a:defPPr>
          </a:lstStyle>
          <a:p>
            <a:pPr rtl="0"/>
            <a:fld id="{84D792B7-0397-C047-AE12-1A03F7E3DC83}" type="slidenum">
              <a:rPr lang="de-DE" smtClean="0"/>
              <a:t>‹Nr.›</a:t>
            </a:fld>
            <a:endParaRPr lang="de-DE" dirty="0"/>
          </a:p>
        </p:txBody>
      </p:sp>
      <p:sp>
        <p:nvSpPr>
          <p:cNvPr id="4" name="Fußzeilenplatzhalter 3">
            <a:extLst>
              <a:ext uri="{FF2B5EF4-FFF2-40B4-BE49-F238E27FC236}">
                <a16:creationId xmlns:a16="http://schemas.microsoft.com/office/drawing/2014/main" id="{CB7120C0-232E-AD3B-138D-B65A7AD49C94}"/>
              </a:ext>
            </a:extLst>
          </p:cNvPr>
          <p:cNvSpPr>
            <a:spLocks noGrp="1"/>
          </p:cNvSpPr>
          <p:nvPr>
            <p:ph type="ftr" sz="quarter" idx="11"/>
          </p:nvPr>
        </p:nvSpPr>
        <p:spPr>
          <a:xfrm>
            <a:off x="4808250" y="6517634"/>
            <a:ext cx="2572870" cy="274320"/>
          </a:xfrm>
          <a:prstGeom prst="rect">
            <a:avLst/>
          </a:prstGeom>
        </p:spPr>
        <p:txBody>
          <a:bodyPr rtlCol="0"/>
          <a:lstStyle>
            <a:defPPr>
              <a:defRPr lang="de-DE"/>
            </a:defPPr>
          </a:lstStyle>
          <a:p>
            <a:pPr rtl="0"/>
            <a:r>
              <a:rPr lang="de-DE"/>
              <a:t>PRÄSENTATIONSTITEL</a:t>
            </a:r>
            <a:endParaRPr lang="de-DE" dirty="0"/>
          </a:p>
        </p:txBody>
      </p:sp>
      <p:sp>
        <p:nvSpPr>
          <p:cNvPr id="3" name="Datumsplatzhalter 2">
            <a:extLst>
              <a:ext uri="{FF2B5EF4-FFF2-40B4-BE49-F238E27FC236}">
                <a16:creationId xmlns:a16="http://schemas.microsoft.com/office/drawing/2014/main" id="{7110ABD4-B26A-0940-A80F-399F8FCAD992}"/>
              </a:ext>
            </a:extLst>
          </p:cNvPr>
          <p:cNvSpPr>
            <a:spLocks noGrp="1"/>
          </p:cNvSpPr>
          <p:nvPr>
            <p:ph type="dt" sz="half" idx="10"/>
          </p:nvPr>
        </p:nvSpPr>
        <p:spPr/>
        <p:txBody>
          <a:bodyPr rtlCol="0"/>
          <a:lstStyle>
            <a:defPPr>
              <a:defRPr lang="de-DE"/>
            </a:defPPr>
          </a:lstStyle>
          <a:p>
            <a:pPr rtl="0"/>
            <a:r>
              <a:rPr lang="de-DE"/>
              <a:t>20XX</a:t>
            </a:r>
            <a:endParaRPr lang="de-DE" dirty="0"/>
          </a:p>
        </p:txBody>
      </p:sp>
      <p:cxnSp>
        <p:nvCxnSpPr>
          <p:cNvPr id="7" name="Gerader Verbinder 6">
            <a:extLst>
              <a:ext uri="{FF2B5EF4-FFF2-40B4-BE49-F238E27FC236}">
                <a16:creationId xmlns:a16="http://schemas.microsoft.com/office/drawing/2014/main" id="{394864F6-8550-2BFC-DC03-2BB296DF2E95}"/>
              </a:ext>
            </a:extLst>
          </p:cNvPr>
          <p:cNvCxnSpPr>
            <a:cxnSpLocks/>
          </p:cNvCxnSpPr>
          <p:nvPr userDrawn="1"/>
        </p:nvCxnSpPr>
        <p:spPr>
          <a:xfrm>
            <a:off x="398366" y="1031955"/>
            <a:ext cx="11395267"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Gerader Verbinder 8">
            <a:extLst>
              <a:ext uri="{FF2B5EF4-FFF2-40B4-BE49-F238E27FC236}">
                <a16:creationId xmlns:a16="http://schemas.microsoft.com/office/drawing/2014/main" id="{4D95A92E-7815-7546-3201-42AEFA654F4C}"/>
              </a:ext>
            </a:extLst>
          </p:cNvPr>
          <p:cNvCxnSpPr>
            <a:cxnSpLocks/>
          </p:cNvCxnSpPr>
          <p:nvPr userDrawn="1"/>
        </p:nvCxnSpPr>
        <p:spPr>
          <a:xfrm>
            <a:off x="0" y="6439485"/>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Gerader Verbinder 10">
            <a:extLst>
              <a:ext uri="{FF2B5EF4-FFF2-40B4-BE49-F238E27FC236}">
                <a16:creationId xmlns:a16="http://schemas.microsoft.com/office/drawing/2014/main" id="{0FF23430-1681-F3A4-F071-7C338746014B}"/>
              </a:ext>
            </a:extLst>
          </p:cNvPr>
          <p:cNvCxnSpPr>
            <a:cxnSpLocks/>
          </p:cNvCxnSpPr>
          <p:nvPr userDrawn="1"/>
        </p:nvCxnSpPr>
        <p:spPr>
          <a:xfrm flipV="1">
            <a:off x="398367" y="0"/>
            <a:ext cx="0" cy="685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Gerader Verbinder 12">
            <a:extLst>
              <a:ext uri="{FF2B5EF4-FFF2-40B4-BE49-F238E27FC236}">
                <a16:creationId xmlns:a16="http://schemas.microsoft.com/office/drawing/2014/main" id="{47B44D2F-F976-B752-100E-E994C9F0206A}"/>
              </a:ext>
            </a:extLst>
          </p:cNvPr>
          <p:cNvCxnSpPr>
            <a:cxnSpLocks/>
          </p:cNvCxnSpPr>
          <p:nvPr userDrawn="1"/>
        </p:nvCxnSpPr>
        <p:spPr>
          <a:xfrm flipV="1">
            <a:off x="11793633" y="0"/>
            <a:ext cx="0" cy="685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09439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Leer">
    <p:bg>
      <p:bgPr>
        <a:solidFill>
          <a:schemeClr val="accent1"/>
        </a:solidFill>
        <a:effectLst/>
      </p:bgPr>
    </p:bg>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1DAC1505-F26B-3039-38E3-3A7F7CC7F364}"/>
              </a:ext>
            </a:extLst>
          </p:cNvPr>
          <p:cNvSpPr>
            <a:spLocks noGrp="1"/>
          </p:cNvSpPr>
          <p:nvPr>
            <p:ph type="dt" sz="half" idx="10"/>
          </p:nvPr>
        </p:nvSpPr>
        <p:spPr/>
        <p:txBody>
          <a:bodyPr rtlCol="0"/>
          <a:lstStyle>
            <a:defPPr>
              <a:defRPr lang="de-DE"/>
            </a:defPPr>
          </a:lstStyle>
          <a:p>
            <a:pPr rtl="0"/>
            <a:r>
              <a:rPr lang="de-DE"/>
              <a:t>20XX</a:t>
            </a:r>
            <a:endParaRPr lang="de-DE" dirty="0"/>
          </a:p>
        </p:txBody>
      </p:sp>
      <p:sp>
        <p:nvSpPr>
          <p:cNvPr id="3" name="Fußzeilenplatzhalter 2">
            <a:extLst>
              <a:ext uri="{FF2B5EF4-FFF2-40B4-BE49-F238E27FC236}">
                <a16:creationId xmlns:a16="http://schemas.microsoft.com/office/drawing/2014/main" id="{962C2A94-01A4-034C-9AE7-87CF1238308E}"/>
              </a:ext>
            </a:extLst>
          </p:cNvPr>
          <p:cNvSpPr>
            <a:spLocks noGrp="1"/>
          </p:cNvSpPr>
          <p:nvPr>
            <p:ph type="ftr" sz="quarter" idx="11"/>
          </p:nvPr>
        </p:nvSpPr>
        <p:spPr>
          <a:xfrm>
            <a:off x="4808250" y="6517634"/>
            <a:ext cx="2572870" cy="274320"/>
          </a:xfrm>
          <a:prstGeom prst="rect">
            <a:avLst/>
          </a:prstGeom>
        </p:spPr>
        <p:txBody>
          <a:bodyPr rtlCol="0"/>
          <a:lstStyle>
            <a:defPPr>
              <a:defRPr lang="de-DE"/>
            </a:defPPr>
          </a:lstStyle>
          <a:p>
            <a:pPr rtl="0"/>
            <a:r>
              <a:rPr lang="de-DE"/>
              <a:t>PRÄSENTATIONSTITEL</a:t>
            </a:r>
            <a:endParaRPr lang="de-DE" dirty="0"/>
          </a:p>
        </p:txBody>
      </p:sp>
      <p:sp>
        <p:nvSpPr>
          <p:cNvPr id="4" name="Foliennummernplatzhalter 3">
            <a:extLst>
              <a:ext uri="{FF2B5EF4-FFF2-40B4-BE49-F238E27FC236}">
                <a16:creationId xmlns:a16="http://schemas.microsoft.com/office/drawing/2014/main" id="{5E45BEB7-6CEE-98EF-C00B-19BF6407E318}"/>
              </a:ext>
            </a:extLst>
          </p:cNvPr>
          <p:cNvSpPr>
            <a:spLocks noGrp="1"/>
          </p:cNvSpPr>
          <p:nvPr>
            <p:ph type="sldNum" sz="quarter" idx="12"/>
          </p:nvPr>
        </p:nvSpPr>
        <p:spPr>
          <a:xfrm>
            <a:off x="616640" y="6517634"/>
            <a:ext cx="950258" cy="274320"/>
          </a:xfrm>
          <a:prstGeom prst="rect">
            <a:avLst/>
          </a:prstGeom>
        </p:spPr>
        <p:txBody>
          <a:bodyPr rtlCol="0"/>
          <a:lstStyle>
            <a:defPPr>
              <a:defRPr lang="de-DE"/>
            </a:defPPr>
          </a:lstStyle>
          <a:p>
            <a:pPr rtl="0"/>
            <a:fld id="{84D792B7-0397-C047-AE12-1A03F7E3DC83}" type="slidenum">
              <a:rPr lang="de-DE" smtClean="0"/>
              <a:t>‹Nr.›</a:t>
            </a:fld>
            <a:endParaRPr lang="de-DE" dirty="0"/>
          </a:p>
        </p:txBody>
      </p:sp>
      <p:cxnSp>
        <p:nvCxnSpPr>
          <p:cNvPr id="6" name="Gerader Verbinder 5">
            <a:extLst>
              <a:ext uri="{FF2B5EF4-FFF2-40B4-BE49-F238E27FC236}">
                <a16:creationId xmlns:a16="http://schemas.microsoft.com/office/drawing/2014/main" id="{74912249-F431-4F6C-4213-30FF47C81741}"/>
              </a:ext>
            </a:extLst>
          </p:cNvPr>
          <p:cNvCxnSpPr>
            <a:cxnSpLocks/>
          </p:cNvCxnSpPr>
          <p:nvPr userDrawn="1"/>
        </p:nvCxnSpPr>
        <p:spPr>
          <a:xfrm>
            <a:off x="0" y="6439485"/>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0187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ild mit Beschriftung">
    <p:bg>
      <p:bgPr>
        <a:solidFill>
          <a:schemeClr val="accent3"/>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A0BD26-4C3C-C934-E3C5-C4ABD369E612}"/>
              </a:ext>
            </a:extLst>
          </p:cNvPr>
          <p:cNvSpPr>
            <a:spLocks noGrp="1"/>
          </p:cNvSpPr>
          <p:nvPr>
            <p:ph type="title"/>
          </p:nvPr>
        </p:nvSpPr>
        <p:spPr>
          <a:xfrm>
            <a:off x="5495544" y="0"/>
            <a:ext cx="4370832" cy="2194560"/>
          </a:xfrm>
        </p:spPr>
        <p:txBody>
          <a:bodyPr rtlCol="0"/>
          <a:lstStyle>
            <a:lvl1pPr algn="l">
              <a:defRPr lang="de-DE" sz="7200"/>
            </a:lvl1pPr>
          </a:lstStyle>
          <a:p>
            <a:pPr rtl="0"/>
            <a:r>
              <a:rPr lang="de-DE"/>
              <a:t>Mastertitelformat bearbeiten</a:t>
            </a:r>
          </a:p>
        </p:txBody>
      </p:sp>
      <p:sp>
        <p:nvSpPr>
          <p:cNvPr id="13" name="Bildplatzhalter 12">
            <a:extLst>
              <a:ext uri="{FF2B5EF4-FFF2-40B4-BE49-F238E27FC236}">
                <a16:creationId xmlns:a16="http://schemas.microsoft.com/office/drawing/2014/main" id="{54A61420-31F3-2DF5-A319-19A8896350EA}"/>
              </a:ext>
            </a:extLst>
          </p:cNvPr>
          <p:cNvSpPr>
            <a:spLocks noGrp="1"/>
          </p:cNvSpPr>
          <p:nvPr>
            <p:ph type="pic" sz="quarter" idx="13"/>
          </p:nvPr>
        </p:nvSpPr>
        <p:spPr>
          <a:xfrm>
            <a:off x="1" y="3810"/>
            <a:ext cx="4856184" cy="6850379"/>
          </a:xfrm>
          <a:ln w="15875">
            <a:solidFill>
              <a:schemeClr val="tx1"/>
            </a:solidFill>
          </a:ln>
        </p:spPr>
        <p:txBody>
          <a:bodyPr rtlCol="0"/>
          <a:lstStyle>
            <a:defPPr>
              <a:defRPr lang="de-DE"/>
            </a:defPPr>
          </a:lstStyle>
          <a:p>
            <a:pPr rtl="0"/>
            <a:r>
              <a:rPr lang="de-DE"/>
              <a:t>Bild durch Klicken auf Symbol hinzufügen</a:t>
            </a:r>
            <a:endParaRPr lang="de-DE" dirty="0"/>
          </a:p>
        </p:txBody>
      </p:sp>
      <p:sp>
        <p:nvSpPr>
          <p:cNvPr id="3" name="Inhaltsplatzhalter 2">
            <a:extLst>
              <a:ext uri="{FF2B5EF4-FFF2-40B4-BE49-F238E27FC236}">
                <a16:creationId xmlns:a16="http://schemas.microsoft.com/office/drawing/2014/main" id="{D53F374C-57DC-E207-D494-6986428A2D60}"/>
              </a:ext>
            </a:extLst>
          </p:cNvPr>
          <p:cNvSpPr>
            <a:spLocks noGrp="1"/>
          </p:cNvSpPr>
          <p:nvPr>
            <p:ph idx="1"/>
          </p:nvPr>
        </p:nvSpPr>
        <p:spPr>
          <a:xfrm>
            <a:off x="4856185" y="2212849"/>
            <a:ext cx="7335814" cy="4645152"/>
          </a:xfrm>
        </p:spPr>
        <p:txBody>
          <a:bodyPr rtlCol="0"/>
          <a:lstStyle>
            <a:defPPr>
              <a:defRPr lang="de-DE"/>
            </a:defPPr>
          </a:lstStyle>
          <a:p>
            <a:pPr lvl="0" rtl="0"/>
            <a:r>
              <a:rPr lang="de-DE"/>
              <a:t>Mastertextformat bearbeiten</a:t>
            </a:r>
          </a:p>
          <a:p>
            <a:pPr lvl="1" rtl="0"/>
            <a:r>
              <a:rPr lang="de-DE"/>
              <a:t>Zweite Ebene</a:t>
            </a:r>
          </a:p>
          <a:p>
            <a:pPr lvl="2" rtl="0"/>
            <a:r>
              <a:rPr lang="de-DE"/>
              <a:t>Dritte Ebene</a:t>
            </a:r>
          </a:p>
          <a:p>
            <a:pPr lvl="3" rtl="0"/>
            <a:r>
              <a:rPr lang="de-DE"/>
              <a:t>Vierte Ebene</a:t>
            </a:r>
          </a:p>
          <a:p>
            <a:pPr lvl="4" rtl="0"/>
            <a:r>
              <a:rPr lang="de-DE"/>
              <a:t>Fünfte Ebene</a:t>
            </a:r>
          </a:p>
        </p:txBody>
      </p:sp>
    </p:spTree>
    <p:extLst>
      <p:ext uri="{BB962C8B-B14F-4D97-AF65-F5344CB8AC3E}">
        <p14:creationId xmlns:p14="http://schemas.microsoft.com/office/powerpoint/2010/main" val="616354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bschnittsüberschrift">
    <p:spTree>
      <p:nvGrpSpPr>
        <p:cNvPr id="1" name=""/>
        <p:cNvGrpSpPr/>
        <p:nvPr/>
      </p:nvGrpSpPr>
      <p:grpSpPr>
        <a:xfrm>
          <a:off x="0" y="0"/>
          <a:ext cx="0" cy="0"/>
          <a:chOff x="0" y="0"/>
          <a:chExt cx="0" cy="0"/>
        </a:xfrm>
      </p:grpSpPr>
      <p:sp>
        <p:nvSpPr>
          <p:cNvPr id="8" name="Bildplatzhalter 7">
            <a:extLst>
              <a:ext uri="{FF2B5EF4-FFF2-40B4-BE49-F238E27FC236}">
                <a16:creationId xmlns:a16="http://schemas.microsoft.com/office/drawing/2014/main" id="{F32D5F1B-4B4F-5C42-0EFC-AE54D2C4EC2F}"/>
              </a:ext>
            </a:extLst>
          </p:cNvPr>
          <p:cNvSpPr>
            <a:spLocks noGrp="1"/>
          </p:cNvSpPr>
          <p:nvPr>
            <p:ph type="pic" sz="quarter" idx="10"/>
          </p:nvPr>
        </p:nvSpPr>
        <p:spPr>
          <a:xfrm>
            <a:off x="0" y="0"/>
            <a:ext cx="12192000" cy="6858000"/>
          </a:xfrm>
          <a:solidFill>
            <a:schemeClr val="accent2">
              <a:lumMod val="40000"/>
              <a:lumOff val="60000"/>
            </a:schemeClr>
          </a:solidFill>
        </p:spPr>
        <p:txBody>
          <a:bodyPr rtlCol="0"/>
          <a:lstStyle>
            <a:lvl1pPr marL="0" indent="0">
              <a:buNone/>
              <a:defRPr lang="de-DE"/>
            </a:lvl1pPr>
          </a:lstStyle>
          <a:p>
            <a:pPr rtl="0"/>
            <a:r>
              <a:rPr lang="de-DE"/>
              <a:t>Bild durch Klicken auf Symbol hinzufügen</a:t>
            </a:r>
            <a:endParaRPr lang="de-DE" dirty="0"/>
          </a:p>
        </p:txBody>
      </p:sp>
      <p:sp>
        <p:nvSpPr>
          <p:cNvPr id="2" name="Titel 1">
            <a:extLst>
              <a:ext uri="{FF2B5EF4-FFF2-40B4-BE49-F238E27FC236}">
                <a16:creationId xmlns:a16="http://schemas.microsoft.com/office/drawing/2014/main" id="{FE63A1AE-C2A2-3984-EE25-E51E8DD651B1}"/>
              </a:ext>
            </a:extLst>
          </p:cNvPr>
          <p:cNvSpPr>
            <a:spLocks noGrp="1"/>
          </p:cNvSpPr>
          <p:nvPr>
            <p:ph type="title"/>
          </p:nvPr>
        </p:nvSpPr>
        <p:spPr>
          <a:xfrm>
            <a:off x="1508760" y="1188720"/>
            <a:ext cx="9171432" cy="4480560"/>
          </a:xfrm>
          <a:ln w="15875">
            <a:solidFill>
              <a:schemeClr val="accent1"/>
            </a:solidFill>
          </a:ln>
        </p:spPr>
        <p:txBody>
          <a:bodyPr lIns="365760" bIns="640080" rtlCol="0" anchor="ctr"/>
          <a:lstStyle>
            <a:lvl1pPr>
              <a:defRPr lang="de-DE" sz="7200">
                <a:solidFill>
                  <a:schemeClr val="accent1"/>
                </a:solidFill>
              </a:defRPr>
            </a:lvl1pPr>
          </a:lstStyle>
          <a:p>
            <a:pPr rtl="0"/>
            <a:r>
              <a:rPr lang="de-DE"/>
              <a:t>Mastertitelformat bearbeiten</a:t>
            </a:r>
          </a:p>
        </p:txBody>
      </p:sp>
      <p:sp>
        <p:nvSpPr>
          <p:cNvPr id="3" name="Textplatzhalter 2">
            <a:extLst>
              <a:ext uri="{FF2B5EF4-FFF2-40B4-BE49-F238E27FC236}">
                <a16:creationId xmlns:a16="http://schemas.microsoft.com/office/drawing/2014/main" id="{C27A141F-6D41-3734-9073-FB0B24ECBB3C}"/>
              </a:ext>
            </a:extLst>
          </p:cNvPr>
          <p:cNvSpPr>
            <a:spLocks noGrp="1"/>
          </p:cNvSpPr>
          <p:nvPr>
            <p:ph type="body" idx="1"/>
          </p:nvPr>
        </p:nvSpPr>
        <p:spPr>
          <a:xfrm>
            <a:off x="6665976" y="5102352"/>
            <a:ext cx="2889504" cy="365760"/>
          </a:xfrm>
        </p:spPr>
        <p:txBody>
          <a:bodyPr rtlCol="0"/>
          <a:lstStyle>
            <a:lvl1pPr marL="0" indent="0" algn="ctr">
              <a:lnSpc>
                <a:spcPct val="100000"/>
              </a:lnSpc>
              <a:spcBef>
                <a:spcPts val="0"/>
              </a:spcBef>
              <a:buNone/>
              <a:defRPr lang="de-DE" sz="1800">
                <a:solidFill>
                  <a:schemeClr val="accent1"/>
                </a:solidFill>
              </a:defRPr>
            </a:lvl1pPr>
            <a:lvl2pPr marL="457200" indent="0">
              <a:buNone/>
              <a:defRPr lang="de-DE" sz="2000">
                <a:solidFill>
                  <a:schemeClr val="tx1">
                    <a:tint val="75000"/>
                  </a:schemeClr>
                </a:solidFill>
              </a:defRPr>
            </a:lvl2pPr>
            <a:lvl3pPr marL="914400" indent="0">
              <a:buNone/>
              <a:defRPr lang="de-DE" sz="1800">
                <a:solidFill>
                  <a:schemeClr val="tx1">
                    <a:tint val="75000"/>
                  </a:schemeClr>
                </a:solidFill>
              </a:defRPr>
            </a:lvl3pPr>
            <a:lvl4pPr marL="1371600" indent="0">
              <a:buNone/>
              <a:defRPr lang="de-DE" sz="1600">
                <a:solidFill>
                  <a:schemeClr val="tx1">
                    <a:tint val="75000"/>
                  </a:schemeClr>
                </a:solidFill>
              </a:defRPr>
            </a:lvl4pPr>
            <a:lvl5pPr marL="1828800" indent="0">
              <a:buNone/>
              <a:defRPr lang="de-DE" sz="1600">
                <a:solidFill>
                  <a:schemeClr val="tx1">
                    <a:tint val="75000"/>
                  </a:schemeClr>
                </a:solidFill>
              </a:defRPr>
            </a:lvl5pPr>
            <a:lvl6pPr marL="2286000" indent="0">
              <a:buNone/>
              <a:defRPr lang="de-DE" sz="1600">
                <a:solidFill>
                  <a:schemeClr val="tx1">
                    <a:tint val="75000"/>
                  </a:schemeClr>
                </a:solidFill>
              </a:defRPr>
            </a:lvl6pPr>
            <a:lvl7pPr marL="2743200" indent="0">
              <a:buNone/>
              <a:defRPr lang="de-DE" sz="1600">
                <a:solidFill>
                  <a:schemeClr val="tx1">
                    <a:tint val="75000"/>
                  </a:schemeClr>
                </a:solidFill>
              </a:defRPr>
            </a:lvl7pPr>
            <a:lvl8pPr marL="3200400" indent="0">
              <a:buNone/>
              <a:defRPr lang="de-DE" sz="1600">
                <a:solidFill>
                  <a:schemeClr val="tx1">
                    <a:tint val="75000"/>
                  </a:schemeClr>
                </a:solidFill>
              </a:defRPr>
            </a:lvl8pPr>
            <a:lvl9pPr marL="3657600" indent="0">
              <a:buNone/>
              <a:defRPr lang="de-DE" sz="1600">
                <a:solidFill>
                  <a:schemeClr val="tx1">
                    <a:tint val="75000"/>
                  </a:schemeClr>
                </a:solidFill>
              </a:defRPr>
            </a:lvl9pPr>
          </a:lstStyle>
          <a:p>
            <a:pPr lvl="0" rtl="0"/>
            <a:r>
              <a:rPr lang="de-DE"/>
              <a:t>Mastertextformat bearbeiten</a:t>
            </a:r>
          </a:p>
        </p:txBody>
      </p:sp>
    </p:spTree>
    <p:extLst>
      <p:ext uri="{BB962C8B-B14F-4D97-AF65-F5344CB8AC3E}">
        <p14:creationId xmlns:p14="http://schemas.microsoft.com/office/powerpoint/2010/main" val="39413742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und Inhalt mit Bild">
    <p:bg>
      <p:bgPr>
        <a:solidFill>
          <a:schemeClr val="accent4">
            <a:lumMod val="50000"/>
          </a:schemeClr>
        </a:solidFill>
        <a:effectLst/>
      </p:bgPr>
    </p:bg>
    <p:spTree>
      <p:nvGrpSpPr>
        <p:cNvPr id="1" name=""/>
        <p:cNvGrpSpPr/>
        <p:nvPr/>
      </p:nvGrpSpPr>
      <p:grpSpPr>
        <a:xfrm>
          <a:off x="0" y="0"/>
          <a:ext cx="0" cy="0"/>
          <a:chOff x="0" y="0"/>
          <a:chExt cx="0" cy="0"/>
        </a:xfrm>
      </p:grpSpPr>
      <p:sp>
        <p:nvSpPr>
          <p:cNvPr id="20" name="Bildplatzhalter 19">
            <a:extLst>
              <a:ext uri="{FF2B5EF4-FFF2-40B4-BE49-F238E27FC236}">
                <a16:creationId xmlns:a16="http://schemas.microsoft.com/office/drawing/2014/main" id="{B66CC86A-5147-8A3A-D69B-E3F6DBACAE98}"/>
              </a:ext>
            </a:extLst>
          </p:cNvPr>
          <p:cNvSpPr>
            <a:spLocks noGrp="1"/>
          </p:cNvSpPr>
          <p:nvPr>
            <p:ph type="pic" sz="quarter" idx="13"/>
          </p:nvPr>
        </p:nvSpPr>
        <p:spPr>
          <a:xfrm>
            <a:off x="1636301" y="928122"/>
            <a:ext cx="3251199" cy="5001754"/>
          </a:xfrm>
          <a:ln w="15875">
            <a:solidFill>
              <a:schemeClr val="accent1"/>
            </a:solidFill>
          </a:ln>
        </p:spPr>
        <p:txBody>
          <a:bodyPr rtlCol="0" anchor="ctr"/>
          <a:lstStyle>
            <a:lvl1pPr marL="0" indent="0" algn="ctr">
              <a:buNone/>
              <a:defRPr lang="de-DE">
                <a:solidFill>
                  <a:schemeClr val="accent1"/>
                </a:solidFill>
              </a:defRPr>
            </a:lvl1pPr>
          </a:lstStyle>
          <a:p>
            <a:pPr rtl="0"/>
            <a:r>
              <a:rPr lang="de-DE"/>
              <a:t>Bild durch Klicken auf Symbol hinzufügen</a:t>
            </a:r>
            <a:endParaRPr lang="de-DE" dirty="0"/>
          </a:p>
        </p:txBody>
      </p:sp>
      <p:sp>
        <p:nvSpPr>
          <p:cNvPr id="2" name="Titel 1">
            <a:extLst>
              <a:ext uri="{FF2B5EF4-FFF2-40B4-BE49-F238E27FC236}">
                <a16:creationId xmlns:a16="http://schemas.microsoft.com/office/drawing/2014/main" id="{95A0BD26-4C3C-C934-E3C5-C4ABD369E612}"/>
              </a:ext>
            </a:extLst>
          </p:cNvPr>
          <p:cNvSpPr>
            <a:spLocks noGrp="1"/>
          </p:cNvSpPr>
          <p:nvPr>
            <p:ph type="title"/>
          </p:nvPr>
        </p:nvSpPr>
        <p:spPr>
          <a:xfrm>
            <a:off x="6400800" y="1225296"/>
            <a:ext cx="4718304" cy="1645920"/>
          </a:xfrm>
        </p:spPr>
        <p:txBody>
          <a:bodyPr rtlCol="0"/>
          <a:lstStyle>
            <a:lvl1pPr>
              <a:defRPr lang="de-DE" baseline="0">
                <a:solidFill>
                  <a:schemeClr val="accent1"/>
                </a:solidFill>
              </a:defRPr>
            </a:lvl1pPr>
          </a:lstStyle>
          <a:p>
            <a:pPr rtl="0"/>
            <a:r>
              <a:rPr lang="de-DE"/>
              <a:t>Mastertitelformat bearbeiten</a:t>
            </a:r>
          </a:p>
        </p:txBody>
      </p:sp>
      <p:sp>
        <p:nvSpPr>
          <p:cNvPr id="3" name="Inhaltsplatzhalter 2">
            <a:extLst>
              <a:ext uri="{FF2B5EF4-FFF2-40B4-BE49-F238E27FC236}">
                <a16:creationId xmlns:a16="http://schemas.microsoft.com/office/drawing/2014/main" id="{D53F374C-57DC-E207-D494-6986428A2D60}"/>
              </a:ext>
            </a:extLst>
          </p:cNvPr>
          <p:cNvSpPr>
            <a:spLocks noGrp="1"/>
          </p:cNvSpPr>
          <p:nvPr>
            <p:ph idx="1"/>
          </p:nvPr>
        </p:nvSpPr>
        <p:spPr>
          <a:xfrm>
            <a:off x="6400800" y="2898648"/>
            <a:ext cx="4370832" cy="2029968"/>
          </a:xfrm>
        </p:spPr>
        <p:txBody>
          <a:bodyPr rtlCol="0"/>
          <a:lstStyle>
            <a:lvl1pPr marL="0" indent="0">
              <a:lnSpc>
                <a:spcPct val="100000"/>
              </a:lnSpc>
              <a:buNone/>
              <a:defRPr lang="de-DE" sz="1800">
                <a:solidFill>
                  <a:schemeClr val="accent1"/>
                </a:solidFill>
              </a:defRPr>
            </a:lvl1pPr>
            <a:lvl2pPr marL="566928" indent="-283464">
              <a:lnSpc>
                <a:spcPct val="100000"/>
              </a:lnSpc>
              <a:buFont typeface="Wingdings" panose="05000000000000000000" pitchFamily="2" charset="2"/>
              <a:buChar char="§"/>
              <a:defRPr lang="de-DE" sz="1600">
                <a:solidFill>
                  <a:schemeClr val="accent1"/>
                </a:solidFill>
              </a:defRPr>
            </a:lvl2pPr>
            <a:lvl3pPr marL="850392" indent="-283464">
              <a:lnSpc>
                <a:spcPct val="100000"/>
              </a:lnSpc>
              <a:buFont typeface="Wingdings" panose="05000000000000000000" pitchFamily="2" charset="2"/>
              <a:buChar char="§"/>
              <a:defRPr lang="de-DE" sz="1400">
                <a:solidFill>
                  <a:schemeClr val="accent1"/>
                </a:solidFill>
              </a:defRPr>
            </a:lvl3pPr>
            <a:lvl4pPr marL="1133856" indent="-283464">
              <a:lnSpc>
                <a:spcPct val="100000"/>
              </a:lnSpc>
              <a:buFont typeface="Wingdings" panose="05000000000000000000" pitchFamily="2" charset="2"/>
              <a:buChar char="§"/>
              <a:defRPr lang="de-DE" sz="1200">
                <a:solidFill>
                  <a:schemeClr val="accent1"/>
                </a:solidFill>
              </a:defRPr>
            </a:lvl4pPr>
            <a:lvl5pPr marL="1417320" indent="-283464">
              <a:lnSpc>
                <a:spcPct val="100000"/>
              </a:lnSpc>
              <a:buFont typeface="Wingdings" panose="05000000000000000000" pitchFamily="2" charset="2"/>
              <a:buChar char="§"/>
              <a:defRPr lang="de-DE" sz="1200">
                <a:solidFill>
                  <a:schemeClr val="accent1"/>
                </a:solidFill>
              </a:defRPr>
            </a:lvl5pPr>
          </a:lstStyle>
          <a:p>
            <a:pPr lvl="0" rtl="0"/>
            <a:r>
              <a:rPr lang="de-DE"/>
              <a:t>Mastertextformat bearbeiten</a:t>
            </a:r>
          </a:p>
          <a:p>
            <a:pPr lvl="1" rtl="0"/>
            <a:r>
              <a:rPr lang="de-DE"/>
              <a:t>Zweite Ebene</a:t>
            </a:r>
          </a:p>
          <a:p>
            <a:pPr lvl="2" rtl="0"/>
            <a:r>
              <a:rPr lang="de-DE"/>
              <a:t>Dritte Ebene</a:t>
            </a:r>
          </a:p>
          <a:p>
            <a:pPr lvl="3" rtl="0"/>
            <a:r>
              <a:rPr lang="de-DE"/>
              <a:t>Vierte Ebene</a:t>
            </a:r>
          </a:p>
          <a:p>
            <a:pPr lvl="4" rtl="0"/>
            <a:r>
              <a:rPr lang="de-DE"/>
              <a:t>Fünfte Ebene</a:t>
            </a:r>
          </a:p>
        </p:txBody>
      </p:sp>
      <p:sp>
        <p:nvSpPr>
          <p:cNvPr id="6" name="Foliennummernplatzhalter 5">
            <a:extLst>
              <a:ext uri="{FF2B5EF4-FFF2-40B4-BE49-F238E27FC236}">
                <a16:creationId xmlns:a16="http://schemas.microsoft.com/office/drawing/2014/main" id="{2101ABA6-5EA3-1AE9-0825-523073F786ED}"/>
              </a:ext>
            </a:extLst>
          </p:cNvPr>
          <p:cNvSpPr>
            <a:spLocks noGrp="1"/>
          </p:cNvSpPr>
          <p:nvPr>
            <p:ph type="sldNum" sz="quarter" idx="12"/>
          </p:nvPr>
        </p:nvSpPr>
        <p:spPr>
          <a:xfrm>
            <a:off x="616640" y="6517634"/>
            <a:ext cx="950258" cy="274320"/>
          </a:xfrm>
          <a:prstGeom prst="rect">
            <a:avLst/>
          </a:prstGeom>
        </p:spPr>
        <p:txBody>
          <a:bodyPr rtlCol="0"/>
          <a:lstStyle>
            <a:lvl1pPr>
              <a:defRPr lang="de-DE">
                <a:solidFill>
                  <a:schemeClr val="accent1"/>
                </a:solidFill>
              </a:defRPr>
            </a:lvl1pPr>
          </a:lstStyle>
          <a:p>
            <a:pPr rtl="0"/>
            <a:fld id="{84D792B7-0397-C047-AE12-1A03F7E3DC83}" type="slidenum">
              <a:rPr lang="de-DE" smtClean="0"/>
              <a:pPr rtl="0"/>
              <a:t>‹Nr.›</a:t>
            </a:fld>
            <a:endParaRPr lang="de-DE" dirty="0"/>
          </a:p>
        </p:txBody>
      </p:sp>
      <p:sp>
        <p:nvSpPr>
          <p:cNvPr id="5" name="Fußzeilenplatzhalter 4">
            <a:extLst>
              <a:ext uri="{FF2B5EF4-FFF2-40B4-BE49-F238E27FC236}">
                <a16:creationId xmlns:a16="http://schemas.microsoft.com/office/drawing/2014/main" id="{726C5317-E14C-8E61-2C1E-0430778E8A0C}"/>
              </a:ext>
            </a:extLst>
          </p:cNvPr>
          <p:cNvSpPr>
            <a:spLocks noGrp="1"/>
          </p:cNvSpPr>
          <p:nvPr>
            <p:ph type="ftr" sz="quarter" idx="11"/>
          </p:nvPr>
        </p:nvSpPr>
        <p:spPr>
          <a:xfrm>
            <a:off x="4808250" y="6517634"/>
            <a:ext cx="2572870" cy="274320"/>
          </a:xfrm>
          <a:prstGeom prst="rect">
            <a:avLst/>
          </a:prstGeom>
        </p:spPr>
        <p:txBody>
          <a:bodyPr rtlCol="0"/>
          <a:lstStyle>
            <a:lvl1pPr>
              <a:defRPr lang="de-DE">
                <a:solidFill>
                  <a:schemeClr val="accent1"/>
                </a:solidFill>
              </a:defRPr>
            </a:lvl1pPr>
          </a:lstStyle>
          <a:p>
            <a:pPr rtl="0"/>
            <a:r>
              <a:rPr lang="de-DE"/>
              <a:t>PRÄSENTATIONSTITEL</a:t>
            </a:r>
            <a:endParaRPr lang="de-DE" dirty="0"/>
          </a:p>
        </p:txBody>
      </p:sp>
      <p:sp>
        <p:nvSpPr>
          <p:cNvPr id="4" name="Datumsplatzhalter 3">
            <a:extLst>
              <a:ext uri="{FF2B5EF4-FFF2-40B4-BE49-F238E27FC236}">
                <a16:creationId xmlns:a16="http://schemas.microsoft.com/office/drawing/2014/main" id="{5A514D0E-ED92-E1A4-0E78-546375A0A63E}"/>
              </a:ext>
            </a:extLst>
          </p:cNvPr>
          <p:cNvSpPr>
            <a:spLocks noGrp="1"/>
          </p:cNvSpPr>
          <p:nvPr>
            <p:ph type="dt" sz="half" idx="10"/>
          </p:nvPr>
        </p:nvSpPr>
        <p:spPr/>
        <p:txBody>
          <a:bodyPr rtlCol="0"/>
          <a:lstStyle>
            <a:lvl1pPr>
              <a:defRPr lang="de-DE">
                <a:solidFill>
                  <a:schemeClr val="accent1"/>
                </a:solidFill>
              </a:defRPr>
            </a:lvl1pPr>
          </a:lstStyle>
          <a:p>
            <a:pPr rtl="0"/>
            <a:r>
              <a:rPr lang="de-DE"/>
              <a:t>20XX</a:t>
            </a:r>
            <a:endParaRPr lang="de-DE" dirty="0"/>
          </a:p>
        </p:txBody>
      </p:sp>
      <p:cxnSp>
        <p:nvCxnSpPr>
          <p:cNvPr id="8" name="Gerader Verbinder 7">
            <a:extLst>
              <a:ext uri="{FF2B5EF4-FFF2-40B4-BE49-F238E27FC236}">
                <a16:creationId xmlns:a16="http://schemas.microsoft.com/office/drawing/2014/main" id="{011CC225-384C-A7E8-AFBF-89D35684100D}"/>
              </a:ext>
            </a:extLst>
          </p:cNvPr>
          <p:cNvCxnSpPr>
            <a:cxnSpLocks/>
          </p:cNvCxnSpPr>
          <p:nvPr userDrawn="1"/>
        </p:nvCxnSpPr>
        <p:spPr>
          <a:xfrm>
            <a:off x="0" y="395159"/>
            <a:ext cx="1219200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Gerader Verbinder 9">
            <a:extLst>
              <a:ext uri="{FF2B5EF4-FFF2-40B4-BE49-F238E27FC236}">
                <a16:creationId xmlns:a16="http://schemas.microsoft.com/office/drawing/2014/main" id="{959E07A8-FF17-EE00-CEAE-9071F30D748F}"/>
              </a:ext>
            </a:extLst>
          </p:cNvPr>
          <p:cNvCxnSpPr>
            <a:cxnSpLocks/>
          </p:cNvCxnSpPr>
          <p:nvPr userDrawn="1"/>
        </p:nvCxnSpPr>
        <p:spPr>
          <a:xfrm>
            <a:off x="0" y="6439485"/>
            <a:ext cx="1219200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Gerader Verbinder 11">
            <a:extLst>
              <a:ext uri="{FF2B5EF4-FFF2-40B4-BE49-F238E27FC236}">
                <a16:creationId xmlns:a16="http://schemas.microsoft.com/office/drawing/2014/main" id="{D352F90E-8B45-B50A-6BB9-250D96DE376E}"/>
              </a:ext>
            </a:extLst>
          </p:cNvPr>
          <p:cNvCxnSpPr>
            <a:cxnSpLocks/>
          </p:cNvCxnSpPr>
          <p:nvPr userDrawn="1"/>
        </p:nvCxnSpPr>
        <p:spPr>
          <a:xfrm flipV="1">
            <a:off x="398367" y="0"/>
            <a:ext cx="0" cy="68580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Gerader Verbinder 13">
            <a:extLst>
              <a:ext uri="{FF2B5EF4-FFF2-40B4-BE49-F238E27FC236}">
                <a16:creationId xmlns:a16="http://schemas.microsoft.com/office/drawing/2014/main" id="{D3915D5E-49E8-33A0-1B5E-9B7880A4BC60}"/>
              </a:ext>
            </a:extLst>
          </p:cNvPr>
          <p:cNvCxnSpPr>
            <a:cxnSpLocks/>
          </p:cNvCxnSpPr>
          <p:nvPr userDrawn="1"/>
        </p:nvCxnSpPr>
        <p:spPr>
          <a:xfrm flipV="1">
            <a:off x="11793633" y="0"/>
            <a:ext cx="0" cy="68580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 name="Gerader Verbinder 15">
            <a:extLst>
              <a:ext uri="{FF2B5EF4-FFF2-40B4-BE49-F238E27FC236}">
                <a16:creationId xmlns:a16="http://schemas.microsoft.com/office/drawing/2014/main" id="{CE56D179-21F4-E208-F1F2-385E53DC3F00}"/>
              </a:ext>
            </a:extLst>
          </p:cNvPr>
          <p:cNvCxnSpPr>
            <a:cxnSpLocks/>
          </p:cNvCxnSpPr>
          <p:nvPr userDrawn="1"/>
        </p:nvCxnSpPr>
        <p:spPr>
          <a:xfrm flipV="1">
            <a:off x="6096000" y="395159"/>
            <a:ext cx="0" cy="6044326"/>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345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el und Inhalt">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A0BD26-4C3C-C934-E3C5-C4ABD369E612}"/>
              </a:ext>
            </a:extLst>
          </p:cNvPr>
          <p:cNvSpPr>
            <a:spLocks noGrp="1"/>
          </p:cNvSpPr>
          <p:nvPr>
            <p:ph type="title"/>
          </p:nvPr>
        </p:nvSpPr>
        <p:spPr>
          <a:xfrm>
            <a:off x="2039112" y="54864"/>
            <a:ext cx="8165592" cy="969264"/>
          </a:xfrm>
        </p:spPr>
        <p:txBody>
          <a:bodyPr rtlCol="0"/>
          <a:lstStyle>
            <a:lvl1pPr algn="ctr">
              <a:defRPr lang="de-DE"/>
            </a:lvl1pPr>
          </a:lstStyle>
          <a:p>
            <a:pPr rtl="0"/>
            <a:r>
              <a:rPr lang="de-DE"/>
              <a:t>Mastertitelformat bearbeiten</a:t>
            </a:r>
          </a:p>
        </p:txBody>
      </p:sp>
      <p:sp>
        <p:nvSpPr>
          <p:cNvPr id="3" name="Inhaltsplatzhalter 2">
            <a:extLst>
              <a:ext uri="{FF2B5EF4-FFF2-40B4-BE49-F238E27FC236}">
                <a16:creationId xmlns:a16="http://schemas.microsoft.com/office/drawing/2014/main" id="{D53F374C-57DC-E207-D494-6986428A2D60}"/>
              </a:ext>
            </a:extLst>
          </p:cNvPr>
          <p:cNvSpPr>
            <a:spLocks noGrp="1"/>
          </p:cNvSpPr>
          <p:nvPr>
            <p:ph idx="1"/>
          </p:nvPr>
        </p:nvSpPr>
        <p:spPr>
          <a:xfrm>
            <a:off x="987552" y="1444752"/>
            <a:ext cx="10287000" cy="4562856"/>
          </a:xfrm>
        </p:spPr>
        <p:txBody>
          <a:bodyPr rtlCol="0"/>
          <a:lstStyle>
            <a:defPPr>
              <a:defRPr lang="de-DE"/>
            </a:defPPr>
          </a:lstStyle>
          <a:p>
            <a:pPr lvl="0" rtl="0"/>
            <a:r>
              <a:rPr lang="de-DE"/>
              <a:t>Mastertextformat bearbeiten</a:t>
            </a:r>
          </a:p>
          <a:p>
            <a:pPr lvl="1" rtl="0"/>
            <a:r>
              <a:rPr lang="de-DE"/>
              <a:t>Zweite Ebene</a:t>
            </a:r>
          </a:p>
          <a:p>
            <a:pPr lvl="2" rtl="0"/>
            <a:r>
              <a:rPr lang="de-DE"/>
              <a:t>Dritte Ebene</a:t>
            </a:r>
          </a:p>
          <a:p>
            <a:pPr lvl="3" rtl="0"/>
            <a:r>
              <a:rPr lang="de-DE"/>
              <a:t>Vierte Ebene</a:t>
            </a:r>
          </a:p>
          <a:p>
            <a:pPr lvl="4" rtl="0"/>
            <a:r>
              <a:rPr lang="de-DE"/>
              <a:t>Fünfte Ebene</a:t>
            </a:r>
          </a:p>
        </p:txBody>
      </p:sp>
      <p:sp>
        <p:nvSpPr>
          <p:cNvPr id="6" name="Foliennummernplatzhalter 5">
            <a:extLst>
              <a:ext uri="{FF2B5EF4-FFF2-40B4-BE49-F238E27FC236}">
                <a16:creationId xmlns:a16="http://schemas.microsoft.com/office/drawing/2014/main" id="{2101ABA6-5EA3-1AE9-0825-523073F786ED}"/>
              </a:ext>
            </a:extLst>
          </p:cNvPr>
          <p:cNvSpPr>
            <a:spLocks noGrp="1"/>
          </p:cNvSpPr>
          <p:nvPr>
            <p:ph type="sldNum" sz="quarter" idx="12"/>
          </p:nvPr>
        </p:nvSpPr>
        <p:spPr>
          <a:xfrm>
            <a:off x="616640" y="6517634"/>
            <a:ext cx="950258" cy="274320"/>
          </a:xfrm>
          <a:prstGeom prst="rect">
            <a:avLst/>
          </a:prstGeom>
        </p:spPr>
        <p:txBody>
          <a:bodyPr rtlCol="0"/>
          <a:lstStyle>
            <a:defPPr>
              <a:defRPr lang="de-DE"/>
            </a:defPPr>
          </a:lstStyle>
          <a:p>
            <a:pPr rtl="0"/>
            <a:fld id="{84D792B7-0397-C047-AE12-1A03F7E3DC83}" type="slidenum">
              <a:rPr lang="de-DE" smtClean="0"/>
              <a:t>‹Nr.›</a:t>
            </a:fld>
            <a:endParaRPr lang="de-DE" dirty="0"/>
          </a:p>
        </p:txBody>
      </p:sp>
      <p:sp>
        <p:nvSpPr>
          <p:cNvPr id="5" name="Fußzeilenplatzhalter 4">
            <a:extLst>
              <a:ext uri="{FF2B5EF4-FFF2-40B4-BE49-F238E27FC236}">
                <a16:creationId xmlns:a16="http://schemas.microsoft.com/office/drawing/2014/main" id="{726C5317-E14C-8E61-2C1E-0430778E8A0C}"/>
              </a:ext>
            </a:extLst>
          </p:cNvPr>
          <p:cNvSpPr>
            <a:spLocks noGrp="1"/>
          </p:cNvSpPr>
          <p:nvPr>
            <p:ph type="ftr" sz="quarter" idx="11"/>
          </p:nvPr>
        </p:nvSpPr>
        <p:spPr>
          <a:xfrm>
            <a:off x="4808250" y="6517634"/>
            <a:ext cx="2572870" cy="274320"/>
          </a:xfrm>
          <a:prstGeom prst="rect">
            <a:avLst/>
          </a:prstGeom>
        </p:spPr>
        <p:txBody>
          <a:bodyPr rtlCol="0"/>
          <a:lstStyle>
            <a:defPPr>
              <a:defRPr lang="de-DE"/>
            </a:defPPr>
          </a:lstStyle>
          <a:p>
            <a:pPr rtl="0"/>
            <a:r>
              <a:rPr lang="de-DE"/>
              <a:t>PRÄSENTATIONSTITEL</a:t>
            </a:r>
          </a:p>
        </p:txBody>
      </p:sp>
      <p:sp>
        <p:nvSpPr>
          <p:cNvPr id="4" name="Datumsplatzhalter 3">
            <a:extLst>
              <a:ext uri="{FF2B5EF4-FFF2-40B4-BE49-F238E27FC236}">
                <a16:creationId xmlns:a16="http://schemas.microsoft.com/office/drawing/2014/main" id="{5A514D0E-ED92-E1A4-0E78-546375A0A63E}"/>
              </a:ext>
            </a:extLst>
          </p:cNvPr>
          <p:cNvSpPr>
            <a:spLocks noGrp="1"/>
          </p:cNvSpPr>
          <p:nvPr>
            <p:ph type="dt" sz="half" idx="10"/>
          </p:nvPr>
        </p:nvSpPr>
        <p:spPr/>
        <p:txBody>
          <a:bodyPr rtlCol="0"/>
          <a:lstStyle>
            <a:defPPr>
              <a:defRPr lang="de-DE"/>
            </a:defPPr>
          </a:lstStyle>
          <a:p>
            <a:pPr rtl="0"/>
            <a:r>
              <a:rPr lang="de-DE"/>
              <a:t>20XX</a:t>
            </a:r>
            <a:endParaRPr lang="de-DE" dirty="0"/>
          </a:p>
        </p:txBody>
      </p:sp>
      <p:cxnSp>
        <p:nvCxnSpPr>
          <p:cNvPr id="8" name="Gerader Verbinder 7">
            <a:extLst>
              <a:ext uri="{FF2B5EF4-FFF2-40B4-BE49-F238E27FC236}">
                <a16:creationId xmlns:a16="http://schemas.microsoft.com/office/drawing/2014/main" id="{61B47E35-6C3A-C32C-9037-4D421B7FAE15}"/>
              </a:ext>
            </a:extLst>
          </p:cNvPr>
          <p:cNvCxnSpPr>
            <a:cxnSpLocks/>
          </p:cNvCxnSpPr>
          <p:nvPr userDrawn="1"/>
        </p:nvCxnSpPr>
        <p:spPr>
          <a:xfrm>
            <a:off x="398366" y="1031955"/>
            <a:ext cx="11395267"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Gerader Verbinder 9">
            <a:extLst>
              <a:ext uri="{FF2B5EF4-FFF2-40B4-BE49-F238E27FC236}">
                <a16:creationId xmlns:a16="http://schemas.microsoft.com/office/drawing/2014/main" id="{B8DBFA4F-F38F-EF0F-7457-5210BB03F444}"/>
              </a:ext>
            </a:extLst>
          </p:cNvPr>
          <p:cNvCxnSpPr>
            <a:cxnSpLocks/>
          </p:cNvCxnSpPr>
          <p:nvPr userDrawn="1"/>
        </p:nvCxnSpPr>
        <p:spPr>
          <a:xfrm>
            <a:off x="0" y="6439485"/>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Gerader Verbinder 11">
            <a:extLst>
              <a:ext uri="{FF2B5EF4-FFF2-40B4-BE49-F238E27FC236}">
                <a16:creationId xmlns:a16="http://schemas.microsoft.com/office/drawing/2014/main" id="{568DEE4A-F4AB-FB9A-FDD7-3AFBB5A2740B}"/>
              </a:ext>
            </a:extLst>
          </p:cNvPr>
          <p:cNvCxnSpPr>
            <a:cxnSpLocks/>
          </p:cNvCxnSpPr>
          <p:nvPr userDrawn="1"/>
        </p:nvCxnSpPr>
        <p:spPr>
          <a:xfrm flipV="1">
            <a:off x="398367" y="0"/>
            <a:ext cx="0" cy="685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r Verbinder 13">
            <a:extLst>
              <a:ext uri="{FF2B5EF4-FFF2-40B4-BE49-F238E27FC236}">
                <a16:creationId xmlns:a16="http://schemas.microsoft.com/office/drawing/2014/main" id="{EC921DE1-D458-FC03-01B4-9ECBDF8B6F27}"/>
              </a:ext>
            </a:extLst>
          </p:cNvPr>
          <p:cNvCxnSpPr>
            <a:cxnSpLocks/>
          </p:cNvCxnSpPr>
          <p:nvPr userDrawn="1"/>
        </p:nvCxnSpPr>
        <p:spPr>
          <a:xfrm flipV="1">
            <a:off x="11793633" y="0"/>
            <a:ext cx="0" cy="685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492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am x4">
    <p:bg>
      <p:bgPr>
        <a:solidFill>
          <a:schemeClr val="tx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A0BD26-4C3C-C934-E3C5-C4ABD369E612}"/>
              </a:ext>
            </a:extLst>
          </p:cNvPr>
          <p:cNvSpPr>
            <a:spLocks noGrp="1"/>
          </p:cNvSpPr>
          <p:nvPr>
            <p:ph type="title"/>
          </p:nvPr>
        </p:nvSpPr>
        <p:spPr>
          <a:xfrm>
            <a:off x="640080" y="466344"/>
            <a:ext cx="3236976" cy="996696"/>
          </a:xfrm>
        </p:spPr>
        <p:txBody>
          <a:bodyPr rtlCol="0"/>
          <a:lstStyle>
            <a:lvl1pPr>
              <a:defRPr lang="de-DE">
                <a:solidFill>
                  <a:schemeClr val="accent1"/>
                </a:solidFill>
              </a:defRPr>
            </a:lvl1pPr>
          </a:lstStyle>
          <a:p>
            <a:pPr rtl="0"/>
            <a:r>
              <a:rPr lang="de-DE"/>
              <a:t>Mastertitelformat bearbeiten</a:t>
            </a:r>
          </a:p>
        </p:txBody>
      </p:sp>
      <p:sp>
        <p:nvSpPr>
          <p:cNvPr id="19" name="Textplatzhalter 2">
            <a:extLst>
              <a:ext uri="{FF2B5EF4-FFF2-40B4-BE49-F238E27FC236}">
                <a16:creationId xmlns:a16="http://schemas.microsoft.com/office/drawing/2014/main" id="{CB1722C2-4C66-F8BA-B3DD-6199116EFB25}"/>
              </a:ext>
            </a:extLst>
          </p:cNvPr>
          <p:cNvSpPr>
            <a:spLocks noGrp="1"/>
          </p:cNvSpPr>
          <p:nvPr>
            <p:ph type="body" idx="1"/>
          </p:nvPr>
        </p:nvSpPr>
        <p:spPr>
          <a:xfrm>
            <a:off x="630936" y="1618488"/>
            <a:ext cx="1819656" cy="466344"/>
          </a:xfrm>
        </p:spPr>
        <p:txBody>
          <a:bodyPr rtlCol="0" anchor="t"/>
          <a:lstStyle>
            <a:lvl1pPr marL="0" indent="0">
              <a:lnSpc>
                <a:spcPct val="100000"/>
              </a:lnSpc>
              <a:spcBef>
                <a:spcPts val="0"/>
              </a:spcBef>
              <a:buNone/>
              <a:defRPr lang="de-DE" sz="1800" b="0">
                <a:solidFill>
                  <a:schemeClr val="accent1"/>
                </a:solidFill>
                <a:latin typeface="+mj-lt"/>
              </a:defRPr>
            </a:lvl1pPr>
            <a:lvl2pPr marL="457200" indent="0">
              <a:buNone/>
              <a:defRPr lang="de-DE" sz="2000" b="1"/>
            </a:lvl2pPr>
            <a:lvl3pPr marL="914400" indent="0">
              <a:buNone/>
              <a:defRPr lang="de-DE" sz="1800" b="1"/>
            </a:lvl3pPr>
            <a:lvl4pPr marL="1371600" indent="0">
              <a:buNone/>
              <a:defRPr lang="de-DE" sz="1600" b="1"/>
            </a:lvl4pPr>
            <a:lvl5pPr marL="1828800" indent="0">
              <a:buNone/>
              <a:defRPr lang="de-DE" sz="1600" b="1"/>
            </a:lvl5pPr>
            <a:lvl6pPr marL="2286000" indent="0">
              <a:buNone/>
              <a:defRPr lang="de-DE" sz="1600" b="1"/>
            </a:lvl6pPr>
            <a:lvl7pPr marL="2743200" indent="0">
              <a:buNone/>
              <a:defRPr lang="de-DE" sz="1600" b="1"/>
            </a:lvl7pPr>
            <a:lvl8pPr marL="3200400" indent="0">
              <a:buNone/>
              <a:defRPr lang="de-DE" sz="1600" b="1"/>
            </a:lvl8pPr>
            <a:lvl9pPr marL="3657600" indent="0">
              <a:buNone/>
              <a:defRPr lang="de-DE" sz="1600" b="1"/>
            </a:lvl9pPr>
          </a:lstStyle>
          <a:p>
            <a:pPr lvl="0" rtl="0"/>
            <a:r>
              <a:rPr lang="de-DE"/>
              <a:t>Mastertextformat bearbeiten</a:t>
            </a:r>
          </a:p>
        </p:txBody>
      </p:sp>
      <p:sp>
        <p:nvSpPr>
          <p:cNvPr id="21" name="Textplatzhalter 2">
            <a:extLst>
              <a:ext uri="{FF2B5EF4-FFF2-40B4-BE49-F238E27FC236}">
                <a16:creationId xmlns:a16="http://schemas.microsoft.com/office/drawing/2014/main" id="{EEF857FA-9C5E-BED3-1ABB-A734EE39340B}"/>
              </a:ext>
            </a:extLst>
          </p:cNvPr>
          <p:cNvSpPr>
            <a:spLocks noGrp="1"/>
          </p:cNvSpPr>
          <p:nvPr>
            <p:ph type="body" idx="14"/>
          </p:nvPr>
        </p:nvSpPr>
        <p:spPr>
          <a:xfrm>
            <a:off x="3584448" y="1618488"/>
            <a:ext cx="1819656" cy="466344"/>
          </a:xfrm>
        </p:spPr>
        <p:txBody>
          <a:bodyPr rtlCol="0" anchor="t"/>
          <a:lstStyle>
            <a:lvl1pPr marL="0" indent="0">
              <a:lnSpc>
                <a:spcPct val="100000"/>
              </a:lnSpc>
              <a:spcBef>
                <a:spcPts val="0"/>
              </a:spcBef>
              <a:buNone/>
              <a:defRPr lang="de-DE" sz="1800" b="0">
                <a:solidFill>
                  <a:schemeClr val="accent1"/>
                </a:solidFill>
                <a:latin typeface="+mj-lt"/>
              </a:defRPr>
            </a:lvl1pPr>
            <a:lvl2pPr marL="457200" indent="0">
              <a:buNone/>
              <a:defRPr lang="de-DE" sz="2000" b="1"/>
            </a:lvl2pPr>
            <a:lvl3pPr marL="914400" indent="0">
              <a:buNone/>
              <a:defRPr lang="de-DE" sz="1800" b="1"/>
            </a:lvl3pPr>
            <a:lvl4pPr marL="1371600" indent="0">
              <a:buNone/>
              <a:defRPr lang="de-DE" sz="1600" b="1"/>
            </a:lvl4pPr>
            <a:lvl5pPr marL="1828800" indent="0">
              <a:buNone/>
              <a:defRPr lang="de-DE" sz="1600" b="1"/>
            </a:lvl5pPr>
            <a:lvl6pPr marL="2286000" indent="0">
              <a:buNone/>
              <a:defRPr lang="de-DE" sz="1600" b="1"/>
            </a:lvl6pPr>
            <a:lvl7pPr marL="2743200" indent="0">
              <a:buNone/>
              <a:defRPr lang="de-DE" sz="1600" b="1"/>
            </a:lvl7pPr>
            <a:lvl8pPr marL="3200400" indent="0">
              <a:buNone/>
              <a:defRPr lang="de-DE" sz="1600" b="1"/>
            </a:lvl8pPr>
            <a:lvl9pPr marL="3657600" indent="0">
              <a:buNone/>
              <a:defRPr lang="de-DE" sz="1600" b="1"/>
            </a:lvl9pPr>
          </a:lstStyle>
          <a:p>
            <a:pPr lvl="0" rtl="0"/>
            <a:r>
              <a:rPr lang="de-DE"/>
              <a:t>Mastertextformat bearbeiten</a:t>
            </a:r>
          </a:p>
        </p:txBody>
      </p:sp>
      <p:sp>
        <p:nvSpPr>
          <p:cNvPr id="22" name="Textplatzhalter 2">
            <a:extLst>
              <a:ext uri="{FF2B5EF4-FFF2-40B4-BE49-F238E27FC236}">
                <a16:creationId xmlns:a16="http://schemas.microsoft.com/office/drawing/2014/main" id="{F990F14B-1D1F-AA8D-BB23-FA8F7EEF666B}"/>
              </a:ext>
            </a:extLst>
          </p:cNvPr>
          <p:cNvSpPr>
            <a:spLocks noGrp="1"/>
          </p:cNvSpPr>
          <p:nvPr>
            <p:ph type="body" idx="15"/>
          </p:nvPr>
        </p:nvSpPr>
        <p:spPr>
          <a:xfrm>
            <a:off x="6483096" y="1618488"/>
            <a:ext cx="1819656" cy="466344"/>
          </a:xfrm>
        </p:spPr>
        <p:txBody>
          <a:bodyPr rtlCol="0" anchor="t"/>
          <a:lstStyle>
            <a:lvl1pPr marL="0" indent="0">
              <a:lnSpc>
                <a:spcPct val="100000"/>
              </a:lnSpc>
              <a:spcBef>
                <a:spcPts val="0"/>
              </a:spcBef>
              <a:buNone/>
              <a:defRPr lang="de-DE" sz="1800" b="0">
                <a:solidFill>
                  <a:schemeClr val="accent1"/>
                </a:solidFill>
                <a:latin typeface="+mj-lt"/>
              </a:defRPr>
            </a:lvl1pPr>
            <a:lvl2pPr marL="457200" indent="0">
              <a:buNone/>
              <a:defRPr lang="de-DE" sz="2000" b="1"/>
            </a:lvl2pPr>
            <a:lvl3pPr marL="914400" indent="0">
              <a:buNone/>
              <a:defRPr lang="de-DE" sz="1800" b="1"/>
            </a:lvl3pPr>
            <a:lvl4pPr marL="1371600" indent="0">
              <a:buNone/>
              <a:defRPr lang="de-DE" sz="1600" b="1"/>
            </a:lvl4pPr>
            <a:lvl5pPr marL="1828800" indent="0">
              <a:buNone/>
              <a:defRPr lang="de-DE" sz="1600" b="1"/>
            </a:lvl5pPr>
            <a:lvl6pPr marL="2286000" indent="0">
              <a:buNone/>
              <a:defRPr lang="de-DE" sz="1600" b="1"/>
            </a:lvl6pPr>
            <a:lvl7pPr marL="2743200" indent="0">
              <a:buNone/>
              <a:defRPr lang="de-DE" sz="1600" b="1"/>
            </a:lvl7pPr>
            <a:lvl8pPr marL="3200400" indent="0">
              <a:buNone/>
              <a:defRPr lang="de-DE" sz="1600" b="1"/>
            </a:lvl8pPr>
            <a:lvl9pPr marL="3657600" indent="0">
              <a:buNone/>
              <a:defRPr lang="de-DE" sz="1600" b="1"/>
            </a:lvl9pPr>
          </a:lstStyle>
          <a:p>
            <a:pPr lvl="0" rtl="0"/>
            <a:r>
              <a:rPr lang="de-DE"/>
              <a:t>Mastertextformat bearbeiten</a:t>
            </a:r>
          </a:p>
        </p:txBody>
      </p:sp>
      <p:sp>
        <p:nvSpPr>
          <p:cNvPr id="20" name="Textplatzhalter 4">
            <a:extLst>
              <a:ext uri="{FF2B5EF4-FFF2-40B4-BE49-F238E27FC236}">
                <a16:creationId xmlns:a16="http://schemas.microsoft.com/office/drawing/2014/main" id="{7D1D0610-E513-F5EA-0393-622F692CA0F2}"/>
              </a:ext>
            </a:extLst>
          </p:cNvPr>
          <p:cNvSpPr>
            <a:spLocks noGrp="1"/>
          </p:cNvSpPr>
          <p:nvPr>
            <p:ph type="body" sz="quarter" idx="3"/>
          </p:nvPr>
        </p:nvSpPr>
        <p:spPr>
          <a:xfrm>
            <a:off x="9528048" y="1618488"/>
            <a:ext cx="1819656" cy="466344"/>
          </a:xfrm>
        </p:spPr>
        <p:txBody>
          <a:bodyPr rtlCol="0" anchor="t"/>
          <a:lstStyle>
            <a:lvl1pPr marL="0" indent="0">
              <a:lnSpc>
                <a:spcPct val="100000"/>
              </a:lnSpc>
              <a:spcBef>
                <a:spcPts val="0"/>
              </a:spcBef>
              <a:buNone/>
              <a:defRPr lang="de-DE" sz="1800" b="0">
                <a:solidFill>
                  <a:schemeClr val="accent1"/>
                </a:solidFill>
                <a:latin typeface="+mj-lt"/>
              </a:defRPr>
            </a:lvl1pPr>
            <a:lvl2pPr marL="457200" indent="0">
              <a:buNone/>
              <a:defRPr lang="de-DE" sz="2000" b="1"/>
            </a:lvl2pPr>
            <a:lvl3pPr marL="914400" indent="0">
              <a:buNone/>
              <a:defRPr lang="de-DE" sz="1800" b="1"/>
            </a:lvl3pPr>
            <a:lvl4pPr marL="1371600" indent="0">
              <a:buNone/>
              <a:defRPr lang="de-DE" sz="1600" b="1"/>
            </a:lvl4pPr>
            <a:lvl5pPr marL="1828800" indent="0">
              <a:buNone/>
              <a:defRPr lang="de-DE" sz="1600" b="1"/>
            </a:lvl5pPr>
            <a:lvl6pPr marL="2286000" indent="0">
              <a:buNone/>
              <a:defRPr lang="de-DE" sz="1600" b="1"/>
            </a:lvl6pPr>
            <a:lvl7pPr marL="2743200" indent="0">
              <a:buNone/>
              <a:defRPr lang="de-DE" sz="1600" b="1"/>
            </a:lvl7pPr>
            <a:lvl8pPr marL="3200400" indent="0">
              <a:buNone/>
              <a:defRPr lang="de-DE" sz="1600" b="1"/>
            </a:lvl8pPr>
            <a:lvl9pPr marL="3657600" indent="0">
              <a:buNone/>
              <a:defRPr lang="de-DE" sz="1600" b="1"/>
            </a:lvl9pPr>
          </a:lstStyle>
          <a:p>
            <a:pPr lvl="0" rtl="0"/>
            <a:r>
              <a:rPr lang="de-DE"/>
              <a:t>Mastertextformat bearbeiten</a:t>
            </a:r>
          </a:p>
        </p:txBody>
      </p:sp>
      <p:sp>
        <p:nvSpPr>
          <p:cNvPr id="24" name="Textplatzhalter 2">
            <a:extLst>
              <a:ext uri="{FF2B5EF4-FFF2-40B4-BE49-F238E27FC236}">
                <a16:creationId xmlns:a16="http://schemas.microsoft.com/office/drawing/2014/main" id="{68F906E4-47B1-BEE5-E30F-146C6869BF2D}"/>
              </a:ext>
            </a:extLst>
          </p:cNvPr>
          <p:cNvSpPr>
            <a:spLocks noGrp="1"/>
          </p:cNvSpPr>
          <p:nvPr>
            <p:ph type="body" idx="17"/>
          </p:nvPr>
        </p:nvSpPr>
        <p:spPr>
          <a:xfrm>
            <a:off x="630936" y="2414016"/>
            <a:ext cx="2167128" cy="310896"/>
          </a:xfrm>
        </p:spPr>
        <p:txBody>
          <a:bodyPr rtlCol="0" anchor="t"/>
          <a:lstStyle>
            <a:lvl1pPr marL="0" indent="0">
              <a:lnSpc>
                <a:spcPct val="100000"/>
              </a:lnSpc>
              <a:spcBef>
                <a:spcPts val="0"/>
              </a:spcBef>
              <a:buNone/>
              <a:defRPr lang="de-DE" sz="1400" b="0">
                <a:solidFill>
                  <a:schemeClr val="accent1"/>
                </a:solidFill>
                <a:latin typeface="+mn-lt"/>
              </a:defRPr>
            </a:lvl1pPr>
            <a:lvl2pPr marL="457200" indent="0">
              <a:buNone/>
              <a:defRPr lang="de-DE" sz="2000" b="1"/>
            </a:lvl2pPr>
            <a:lvl3pPr marL="914400" indent="0">
              <a:buNone/>
              <a:defRPr lang="de-DE" sz="1800" b="1"/>
            </a:lvl3pPr>
            <a:lvl4pPr marL="1371600" indent="0">
              <a:buNone/>
              <a:defRPr lang="de-DE" sz="1600" b="1"/>
            </a:lvl4pPr>
            <a:lvl5pPr marL="1828800" indent="0">
              <a:buNone/>
              <a:defRPr lang="de-DE" sz="1600" b="1"/>
            </a:lvl5pPr>
            <a:lvl6pPr marL="2286000" indent="0">
              <a:buNone/>
              <a:defRPr lang="de-DE" sz="1600" b="1"/>
            </a:lvl6pPr>
            <a:lvl7pPr marL="2743200" indent="0">
              <a:buNone/>
              <a:defRPr lang="de-DE" sz="1600" b="1"/>
            </a:lvl7pPr>
            <a:lvl8pPr marL="3200400" indent="0">
              <a:buNone/>
              <a:defRPr lang="de-DE" sz="1600" b="1"/>
            </a:lvl8pPr>
            <a:lvl9pPr marL="3657600" indent="0">
              <a:buNone/>
              <a:defRPr lang="de-DE" sz="1600" b="1"/>
            </a:lvl9pPr>
          </a:lstStyle>
          <a:p>
            <a:pPr lvl="0" rtl="0"/>
            <a:r>
              <a:rPr lang="de-DE"/>
              <a:t>Mastertextformat bearbeiten</a:t>
            </a:r>
          </a:p>
        </p:txBody>
      </p:sp>
      <p:sp>
        <p:nvSpPr>
          <p:cNvPr id="26" name="Textplatzhalter 2">
            <a:extLst>
              <a:ext uri="{FF2B5EF4-FFF2-40B4-BE49-F238E27FC236}">
                <a16:creationId xmlns:a16="http://schemas.microsoft.com/office/drawing/2014/main" id="{5C6EFDC5-2080-3126-AB93-FB89817B2C28}"/>
              </a:ext>
            </a:extLst>
          </p:cNvPr>
          <p:cNvSpPr>
            <a:spLocks noGrp="1"/>
          </p:cNvSpPr>
          <p:nvPr>
            <p:ph type="body" idx="19"/>
          </p:nvPr>
        </p:nvSpPr>
        <p:spPr>
          <a:xfrm>
            <a:off x="3584448" y="2414016"/>
            <a:ext cx="2167128" cy="310896"/>
          </a:xfrm>
        </p:spPr>
        <p:txBody>
          <a:bodyPr rtlCol="0" anchor="t"/>
          <a:lstStyle>
            <a:lvl1pPr marL="0" indent="0">
              <a:lnSpc>
                <a:spcPct val="100000"/>
              </a:lnSpc>
              <a:spcBef>
                <a:spcPts val="0"/>
              </a:spcBef>
              <a:buNone/>
              <a:defRPr lang="de-DE" sz="1400" b="0">
                <a:solidFill>
                  <a:schemeClr val="accent1"/>
                </a:solidFill>
                <a:latin typeface="+mn-lt"/>
              </a:defRPr>
            </a:lvl1pPr>
            <a:lvl2pPr marL="457200" indent="0">
              <a:buNone/>
              <a:defRPr lang="de-DE" sz="2000" b="1"/>
            </a:lvl2pPr>
            <a:lvl3pPr marL="914400" indent="0">
              <a:buNone/>
              <a:defRPr lang="de-DE" sz="1800" b="1"/>
            </a:lvl3pPr>
            <a:lvl4pPr marL="1371600" indent="0">
              <a:buNone/>
              <a:defRPr lang="de-DE" sz="1600" b="1"/>
            </a:lvl4pPr>
            <a:lvl5pPr marL="1828800" indent="0">
              <a:buNone/>
              <a:defRPr lang="de-DE" sz="1600" b="1"/>
            </a:lvl5pPr>
            <a:lvl6pPr marL="2286000" indent="0">
              <a:buNone/>
              <a:defRPr lang="de-DE" sz="1600" b="1"/>
            </a:lvl6pPr>
            <a:lvl7pPr marL="2743200" indent="0">
              <a:buNone/>
              <a:defRPr lang="de-DE" sz="1600" b="1"/>
            </a:lvl7pPr>
            <a:lvl8pPr marL="3200400" indent="0">
              <a:buNone/>
              <a:defRPr lang="de-DE" sz="1600" b="1"/>
            </a:lvl8pPr>
            <a:lvl9pPr marL="3657600" indent="0">
              <a:buNone/>
              <a:defRPr lang="de-DE" sz="1600" b="1"/>
            </a:lvl9pPr>
          </a:lstStyle>
          <a:p>
            <a:pPr lvl="0" rtl="0"/>
            <a:r>
              <a:rPr lang="de-DE"/>
              <a:t>Mastertextformat bearbeiten</a:t>
            </a:r>
          </a:p>
        </p:txBody>
      </p:sp>
      <p:sp>
        <p:nvSpPr>
          <p:cNvPr id="27" name="Textplatzhalter 2">
            <a:extLst>
              <a:ext uri="{FF2B5EF4-FFF2-40B4-BE49-F238E27FC236}">
                <a16:creationId xmlns:a16="http://schemas.microsoft.com/office/drawing/2014/main" id="{D6CD9CDA-E122-F6EB-30B5-26D7E17771AB}"/>
              </a:ext>
            </a:extLst>
          </p:cNvPr>
          <p:cNvSpPr>
            <a:spLocks noGrp="1"/>
          </p:cNvSpPr>
          <p:nvPr>
            <p:ph type="body" idx="20"/>
          </p:nvPr>
        </p:nvSpPr>
        <p:spPr>
          <a:xfrm>
            <a:off x="6483096" y="2414016"/>
            <a:ext cx="2167128" cy="310896"/>
          </a:xfrm>
        </p:spPr>
        <p:txBody>
          <a:bodyPr rtlCol="0" anchor="t"/>
          <a:lstStyle>
            <a:lvl1pPr marL="0" indent="0">
              <a:lnSpc>
                <a:spcPct val="100000"/>
              </a:lnSpc>
              <a:spcBef>
                <a:spcPts val="0"/>
              </a:spcBef>
              <a:buNone/>
              <a:defRPr lang="de-DE" sz="1400" b="0">
                <a:solidFill>
                  <a:schemeClr val="accent1"/>
                </a:solidFill>
                <a:latin typeface="+mn-lt"/>
              </a:defRPr>
            </a:lvl1pPr>
            <a:lvl2pPr marL="457200" indent="0">
              <a:buNone/>
              <a:defRPr lang="de-DE" sz="2000" b="1"/>
            </a:lvl2pPr>
            <a:lvl3pPr marL="914400" indent="0">
              <a:buNone/>
              <a:defRPr lang="de-DE" sz="1800" b="1"/>
            </a:lvl3pPr>
            <a:lvl4pPr marL="1371600" indent="0">
              <a:buNone/>
              <a:defRPr lang="de-DE" sz="1600" b="1"/>
            </a:lvl4pPr>
            <a:lvl5pPr marL="1828800" indent="0">
              <a:buNone/>
              <a:defRPr lang="de-DE" sz="1600" b="1"/>
            </a:lvl5pPr>
            <a:lvl6pPr marL="2286000" indent="0">
              <a:buNone/>
              <a:defRPr lang="de-DE" sz="1600" b="1"/>
            </a:lvl6pPr>
            <a:lvl7pPr marL="2743200" indent="0">
              <a:buNone/>
              <a:defRPr lang="de-DE" sz="1600" b="1"/>
            </a:lvl7pPr>
            <a:lvl8pPr marL="3200400" indent="0">
              <a:buNone/>
              <a:defRPr lang="de-DE" sz="1600" b="1"/>
            </a:lvl8pPr>
            <a:lvl9pPr marL="3657600" indent="0">
              <a:buNone/>
              <a:defRPr lang="de-DE" sz="1600" b="1"/>
            </a:lvl9pPr>
          </a:lstStyle>
          <a:p>
            <a:pPr lvl="0" rtl="0"/>
            <a:r>
              <a:rPr lang="de-DE"/>
              <a:t>Mastertextformat bearbeiten</a:t>
            </a:r>
          </a:p>
        </p:txBody>
      </p:sp>
      <p:sp>
        <p:nvSpPr>
          <p:cNvPr id="25" name="Textplatzhalter 4">
            <a:extLst>
              <a:ext uri="{FF2B5EF4-FFF2-40B4-BE49-F238E27FC236}">
                <a16:creationId xmlns:a16="http://schemas.microsoft.com/office/drawing/2014/main" id="{3BF37293-4E33-5570-29ED-04EB525DD199}"/>
              </a:ext>
            </a:extLst>
          </p:cNvPr>
          <p:cNvSpPr>
            <a:spLocks noGrp="1"/>
          </p:cNvSpPr>
          <p:nvPr>
            <p:ph type="body" sz="quarter" idx="18"/>
          </p:nvPr>
        </p:nvSpPr>
        <p:spPr>
          <a:xfrm>
            <a:off x="9528048" y="2414016"/>
            <a:ext cx="2167128" cy="310896"/>
          </a:xfrm>
        </p:spPr>
        <p:txBody>
          <a:bodyPr rtlCol="0" anchor="t"/>
          <a:lstStyle>
            <a:lvl1pPr marL="0" indent="0">
              <a:lnSpc>
                <a:spcPct val="100000"/>
              </a:lnSpc>
              <a:spcBef>
                <a:spcPts val="0"/>
              </a:spcBef>
              <a:buNone/>
              <a:defRPr lang="de-DE" sz="1400" b="0">
                <a:solidFill>
                  <a:schemeClr val="accent1"/>
                </a:solidFill>
                <a:latin typeface="+mn-lt"/>
              </a:defRPr>
            </a:lvl1pPr>
            <a:lvl2pPr marL="457200" indent="0">
              <a:buNone/>
              <a:defRPr lang="de-DE" sz="2000" b="1"/>
            </a:lvl2pPr>
            <a:lvl3pPr marL="914400" indent="0">
              <a:buNone/>
              <a:defRPr lang="de-DE" sz="1800" b="1"/>
            </a:lvl3pPr>
            <a:lvl4pPr marL="1371600" indent="0">
              <a:buNone/>
              <a:defRPr lang="de-DE" sz="1600" b="1"/>
            </a:lvl4pPr>
            <a:lvl5pPr marL="1828800" indent="0">
              <a:buNone/>
              <a:defRPr lang="de-DE" sz="1600" b="1"/>
            </a:lvl5pPr>
            <a:lvl6pPr marL="2286000" indent="0">
              <a:buNone/>
              <a:defRPr lang="de-DE" sz="1600" b="1"/>
            </a:lvl6pPr>
            <a:lvl7pPr marL="2743200" indent="0">
              <a:buNone/>
              <a:defRPr lang="de-DE" sz="1600" b="1"/>
            </a:lvl7pPr>
            <a:lvl8pPr marL="3200400" indent="0">
              <a:buNone/>
              <a:defRPr lang="de-DE" sz="1600" b="1"/>
            </a:lvl8pPr>
            <a:lvl9pPr marL="3657600" indent="0">
              <a:buNone/>
              <a:defRPr lang="de-DE" sz="1600" b="1"/>
            </a:lvl9pPr>
          </a:lstStyle>
          <a:p>
            <a:pPr lvl="0" rtl="0"/>
            <a:r>
              <a:rPr lang="de-DE"/>
              <a:t>Mastertextformat bearbeiten</a:t>
            </a:r>
          </a:p>
        </p:txBody>
      </p:sp>
      <p:sp>
        <p:nvSpPr>
          <p:cNvPr id="32" name="Bildplatzhalter 31">
            <a:extLst>
              <a:ext uri="{FF2B5EF4-FFF2-40B4-BE49-F238E27FC236}">
                <a16:creationId xmlns:a16="http://schemas.microsoft.com/office/drawing/2014/main" id="{87F13219-232C-C38C-7D86-D48FAC7D8270}"/>
              </a:ext>
            </a:extLst>
          </p:cNvPr>
          <p:cNvSpPr>
            <a:spLocks noGrp="1"/>
          </p:cNvSpPr>
          <p:nvPr>
            <p:ph type="pic" sz="quarter" idx="22"/>
          </p:nvPr>
        </p:nvSpPr>
        <p:spPr>
          <a:xfrm>
            <a:off x="740664" y="2852928"/>
            <a:ext cx="1892808" cy="2715768"/>
          </a:xfrm>
          <a:solidFill>
            <a:schemeClr val="tx2">
              <a:lumMod val="60000"/>
              <a:lumOff val="40000"/>
            </a:schemeClr>
          </a:solidFill>
          <a:ln w="15875">
            <a:solidFill>
              <a:schemeClr val="accent1"/>
            </a:solidFill>
          </a:ln>
        </p:spPr>
        <p:txBody>
          <a:bodyPr rtlCol="0" anchor="ctr"/>
          <a:lstStyle>
            <a:lvl1pPr marL="0" indent="0" algn="ctr">
              <a:buNone/>
              <a:defRPr lang="de-DE" sz="1200"/>
            </a:lvl1pPr>
          </a:lstStyle>
          <a:p>
            <a:pPr rtl="0"/>
            <a:r>
              <a:rPr lang="de-DE"/>
              <a:t>Bild durch Klicken auf Symbol hinzufügen</a:t>
            </a:r>
            <a:endParaRPr lang="de-DE" dirty="0"/>
          </a:p>
        </p:txBody>
      </p:sp>
      <p:sp>
        <p:nvSpPr>
          <p:cNvPr id="33" name="Bildplatzhalter 31">
            <a:extLst>
              <a:ext uri="{FF2B5EF4-FFF2-40B4-BE49-F238E27FC236}">
                <a16:creationId xmlns:a16="http://schemas.microsoft.com/office/drawing/2014/main" id="{F8C639A8-0897-2015-9829-94E98335DF21}"/>
              </a:ext>
            </a:extLst>
          </p:cNvPr>
          <p:cNvSpPr>
            <a:spLocks noGrp="1"/>
          </p:cNvSpPr>
          <p:nvPr>
            <p:ph type="pic" sz="quarter" idx="23"/>
          </p:nvPr>
        </p:nvSpPr>
        <p:spPr>
          <a:xfrm>
            <a:off x="3685032" y="2852928"/>
            <a:ext cx="1892808" cy="2715768"/>
          </a:xfrm>
          <a:solidFill>
            <a:schemeClr val="tx2">
              <a:lumMod val="60000"/>
              <a:lumOff val="40000"/>
            </a:schemeClr>
          </a:solidFill>
          <a:ln w="15875">
            <a:solidFill>
              <a:schemeClr val="accent1"/>
            </a:solidFill>
          </a:ln>
        </p:spPr>
        <p:txBody>
          <a:bodyPr rtlCol="0" anchor="ctr"/>
          <a:lstStyle>
            <a:lvl1pPr marL="0" indent="0" algn="ctr">
              <a:buNone/>
              <a:defRPr lang="de-DE" sz="1200"/>
            </a:lvl1pPr>
          </a:lstStyle>
          <a:p>
            <a:pPr rtl="0"/>
            <a:r>
              <a:rPr lang="de-DE"/>
              <a:t>Bild durch Klicken auf Symbol hinzufügen</a:t>
            </a:r>
            <a:endParaRPr lang="de-DE" dirty="0"/>
          </a:p>
        </p:txBody>
      </p:sp>
      <p:sp>
        <p:nvSpPr>
          <p:cNvPr id="34" name="Bildplatzhalter 31">
            <a:extLst>
              <a:ext uri="{FF2B5EF4-FFF2-40B4-BE49-F238E27FC236}">
                <a16:creationId xmlns:a16="http://schemas.microsoft.com/office/drawing/2014/main" id="{6CBA6ABC-D5D1-9758-59EA-8DE549CC612D}"/>
              </a:ext>
            </a:extLst>
          </p:cNvPr>
          <p:cNvSpPr>
            <a:spLocks noGrp="1"/>
          </p:cNvSpPr>
          <p:nvPr>
            <p:ph type="pic" sz="quarter" idx="24"/>
          </p:nvPr>
        </p:nvSpPr>
        <p:spPr>
          <a:xfrm>
            <a:off x="6601968" y="2852928"/>
            <a:ext cx="1892808" cy="2715768"/>
          </a:xfrm>
          <a:solidFill>
            <a:schemeClr val="tx2">
              <a:lumMod val="60000"/>
              <a:lumOff val="40000"/>
            </a:schemeClr>
          </a:solidFill>
          <a:ln w="15875">
            <a:solidFill>
              <a:schemeClr val="accent1"/>
            </a:solidFill>
          </a:ln>
        </p:spPr>
        <p:txBody>
          <a:bodyPr rtlCol="0" anchor="ctr"/>
          <a:lstStyle>
            <a:lvl1pPr marL="0" indent="0" algn="ctr">
              <a:buNone/>
              <a:defRPr lang="de-DE" sz="1200"/>
            </a:lvl1pPr>
          </a:lstStyle>
          <a:p>
            <a:pPr rtl="0"/>
            <a:r>
              <a:rPr lang="de-DE"/>
              <a:t>Bild durch Klicken auf Symbol hinzufügen</a:t>
            </a:r>
            <a:endParaRPr lang="de-DE" dirty="0"/>
          </a:p>
        </p:txBody>
      </p:sp>
      <p:sp>
        <p:nvSpPr>
          <p:cNvPr id="36" name="Bildplatzhalter 31">
            <a:extLst>
              <a:ext uri="{FF2B5EF4-FFF2-40B4-BE49-F238E27FC236}">
                <a16:creationId xmlns:a16="http://schemas.microsoft.com/office/drawing/2014/main" id="{40E68EB8-B0D8-E5D4-CE19-45219E4D7038}"/>
              </a:ext>
            </a:extLst>
          </p:cNvPr>
          <p:cNvSpPr>
            <a:spLocks noGrp="1"/>
          </p:cNvSpPr>
          <p:nvPr>
            <p:ph type="pic" sz="quarter" idx="26"/>
          </p:nvPr>
        </p:nvSpPr>
        <p:spPr>
          <a:xfrm>
            <a:off x="9546336" y="2852928"/>
            <a:ext cx="1892808" cy="2715768"/>
          </a:xfrm>
          <a:solidFill>
            <a:schemeClr val="tx2">
              <a:lumMod val="60000"/>
              <a:lumOff val="40000"/>
            </a:schemeClr>
          </a:solidFill>
          <a:ln w="15875">
            <a:solidFill>
              <a:schemeClr val="accent1"/>
            </a:solidFill>
          </a:ln>
        </p:spPr>
        <p:txBody>
          <a:bodyPr rtlCol="0" anchor="ctr"/>
          <a:lstStyle>
            <a:lvl1pPr marL="0" indent="0" algn="ctr">
              <a:buNone/>
              <a:defRPr lang="de-DE" sz="1200"/>
            </a:lvl1pPr>
          </a:lstStyle>
          <a:p>
            <a:pPr rtl="0"/>
            <a:r>
              <a:rPr lang="de-DE"/>
              <a:t>Bild durch Klicken auf Symbol hinzufügen</a:t>
            </a:r>
            <a:endParaRPr lang="de-DE" dirty="0"/>
          </a:p>
        </p:txBody>
      </p:sp>
      <p:cxnSp>
        <p:nvCxnSpPr>
          <p:cNvPr id="17" name="Gerader Verbinder 16">
            <a:extLst>
              <a:ext uri="{FF2B5EF4-FFF2-40B4-BE49-F238E27FC236}">
                <a16:creationId xmlns:a16="http://schemas.microsoft.com/office/drawing/2014/main" id="{0E26C148-CFEE-21C0-96F3-EBC299FD2285}"/>
              </a:ext>
            </a:extLst>
          </p:cNvPr>
          <p:cNvCxnSpPr>
            <a:cxnSpLocks/>
          </p:cNvCxnSpPr>
          <p:nvPr userDrawn="1"/>
        </p:nvCxnSpPr>
        <p:spPr>
          <a:xfrm>
            <a:off x="6585357" y="2355475"/>
            <a:ext cx="1925203"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0" name="Gerader Verbinder 29">
            <a:extLst>
              <a:ext uri="{FF2B5EF4-FFF2-40B4-BE49-F238E27FC236}">
                <a16:creationId xmlns:a16="http://schemas.microsoft.com/office/drawing/2014/main" id="{65BFA673-0676-EDA2-B7AA-6FA05B486C17}"/>
              </a:ext>
            </a:extLst>
          </p:cNvPr>
          <p:cNvCxnSpPr>
            <a:cxnSpLocks/>
          </p:cNvCxnSpPr>
          <p:nvPr userDrawn="1"/>
        </p:nvCxnSpPr>
        <p:spPr>
          <a:xfrm>
            <a:off x="9628632" y="2361693"/>
            <a:ext cx="1929384"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7" name="Gerader Verbinder 36">
            <a:extLst>
              <a:ext uri="{FF2B5EF4-FFF2-40B4-BE49-F238E27FC236}">
                <a16:creationId xmlns:a16="http://schemas.microsoft.com/office/drawing/2014/main" id="{75B0A4BB-506D-F90C-BF18-B86999FDC27A}"/>
              </a:ext>
            </a:extLst>
          </p:cNvPr>
          <p:cNvCxnSpPr>
            <a:cxnSpLocks/>
          </p:cNvCxnSpPr>
          <p:nvPr userDrawn="1"/>
        </p:nvCxnSpPr>
        <p:spPr>
          <a:xfrm>
            <a:off x="729735" y="2354726"/>
            <a:ext cx="1929384"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9" name="Gerader Verbinder 38">
            <a:extLst>
              <a:ext uri="{FF2B5EF4-FFF2-40B4-BE49-F238E27FC236}">
                <a16:creationId xmlns:a16="http://schemas.microsoft.com/office/drawing/2014/main" id="{1E4F1002-8ECA-FF8D-84D1-D74BB9C00127}"/>
              </a:ext>
            </a:extLst>
          </p:cNvPr>
          <p:cNvCxnSpPr>
            <a:cxnSpLocks/>
          </p:cNvCxnSpPr>
          <p:nvPr userDrawn="1"/>
        </p:nvCxnSpPr>
        <p:spPr>
          <a:xfrm>
            <a:off x="3672459" y="2349116"/>
            <a:ext cx="1929384"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Foliennummernplatzhalter 5">
            <a:extLst>
              <a:ext uri="{FF2B5EF4-FFF2-40B4-BE49-F238E27FC236}">
                <a16:creationId xmlns:a16="http://schemas.microsoft.com/office/drawing/2014/main" id="{2101ABA6-5EA3-1AE9-0825-523073F786ED}"/>
              </a:ext>
            </a:extLst>
          </p:cNvPr>
          <p:cNvSpPr>
            <a:spLocks noGrp="1"/>
          </p:cNvSpPr>
          <p:nvPr>
            <p:ph type="sldNum" sz="quarter" idx="12"/>
          </p:nvPr>
        </p:nvSpPr>
        <p:spPr>
          <a:xfrm>
            <a:off x="616640" y="6517634"/>
            <a:ext cx="950258" cy="274320"/>
          </a:xfrm>
          <a:prstGeom prst="rect">
            <a:avLst/>
          </a:prstGeom>
        </p:spPr>
        <p:txBody>
          <a:bodyPr rtlCol="0"/>
          <a:lstStyle>
            <a:lvl1pPr>
              <a:defRPr lang="de-DE">
                <a:solidFill>
                  <a:schemeClr val="accent1"/>
                </a:solidFill>
              </a:defRPr>
            </a:lvl1pPr>
          </a:lstStyle>
          <a:p>
            <a:pPr rtl="0"/>
            <a:fld id="{84D792B7-0397-C047-AE12-1A03F7E3DC83}" type="slidenum">
              <a:rPr lang="de-DE" smtClean="0"/>
              <a:pPr rtl="0"/>
              <a:t>‹Nr.›</a:t>
            </a:fld>
            <a:endParaRPr lang="de-DE" dirty="0"/>
          </a:p>
        </p:txBody>
      </p:sp>
      <p:sp>
        <p:nvSpPr>
          <p:cNvPr id="5" name="Fußzeilenplatzhalter 4">
            <a:extLst>
              <a:ext uri="{FF2B5EF4-FFF2-40B4-BE49-F238E27FC236}">
                <a16:creationId xmlns:a16="http://schemas.microsoft.com/office/drawing/2014/main" id="{726C5317-E14C-8E61-2C1E-0430778E8A0C}"/>
              </a:ext>
            </a:extLst>
          </p:cNvPr>
          <p:cNvSpPr>
            <a:spLocks noGrp="1"/>
          </p:cNvSpPr>
          <p:nvPr>
            <p:ph type="ftr" sz="quarter" idx="11"/>
          </p:nvPr>
        </p:nvSpPr>
        <p:spPr>
          <a:xfrm>
            <a:off x="4808250" y="6517634"/>
            <a:ext cx="2572870" cy="274320"/>
          </a:xfrm>
          <a:prstGeom prst="rect">
            <a:avLst/>
          </a:prstGeom>
        </p:spPr>
        <p:txBody>
          <a:bodyPr rtlCol="0"/>
          <a:lstStyle>
            <a:lvl1pPr>
              <a:defRPr lang="de-DE">
                <a:solidFill>
                  <a:schemeClr val="accent1"/>
                </a:solidFill>
              </a:defRPr>
            </a:lvl1pPr>
          </a:lstStyle>
          <a:p>
            <a:pPr rtl="0"/>
            <a:r>
              <a:rPr lang="de-DE"/>
              <a:t>PRÄSENTATIONSTITEL</a:t>
            </a:r>
            <a:endParaRPr lang="de-DE" dirty="0"/>
          </a:p>
        </p:txBody>
      </p:sp>
      <p:sp>
        <p:nvSpPr>
          <p:cNvPr id="4" name="Datumsplatzhalter 3">
            <a:extLst>
              <a:ext uri="{FF2B5EF4-FFF2-40B4-BE49-F238E27FC236}">
                <a16:creationId xmlns:a16="http://schemas.microsoft.com/office/drawing/2014/main" id="{5A514D0E-ED92-E1A4-0E78-546375A0A63E}"/>
              </a:ext>
            </a:extLst>
          </p:cNvPr>
          <p:cNvSpPr>
            <a:spLocks noGrp="1"/>
          </p:cNvSpPr>
          <p:nvPr>
            <p:ph type="dt" sz="half" idx="10"/>
          </p:nvPr>
        </p:nvSpPr>
        <p:spPr/>
        <p:txBody>
          <a:bodyPr rtlCol="0"/>
          <a:lstStyle>
            <a:lvl1pPr>
              <a:defRPr lang="de-DE">
                <a:solidFill>
                  <a:schemeClr val="accent1"/>
                </a:solidFill>
              </a:defRPr>
            </a:lvl1pPr>
          </a:lstStyle>
          <a:p>
            <a:pPr rtl="0"/>
            <a:r>
              <a:rPr lang="de-DE"/>
              <a:t>20XX</a:t>
            </a:r>
            <a:endParaRPr lang="de-DE" dirty="0"/>
          </a:p>
        </p:txBody>
      </p:sp>
      <p:cxnSp>
        <p:nvCxnSpPr>
          <p:cNvPr id="9" name="Gerader Verbinder 8">
            <a:extLst>
              <a:ext uri="{FF2B5EF4-FFF2-40B4-BE49-F238E27FC236}">
                <a16:creationId xmlns:a16="http://schemas.microsoft.com/office/drawing/2014/main" id="{C60493A2-A97C-AF3D-B912-358EF45F61BD}"/>
              </a:ext>
            </a:extLst>
          </p:cNvPr>
          <p:cNvCxnSpPr>
            <a:cxnSpLocks/>
          </p:cNvCxnSpPr>
          <p:nvPr userDrawn="1"/>
        </p:nvCxnSpPr>
        <p:spPr>
          <a:xfrm>
            <a:off x="4282831" y="929468"/>
            <a:ext cx="7909169"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Gerader Verbinder 12">
            <a:extLst>
              <a:ext uri="{FF2B5EF4-FFF2-40B4-BE49-F238E27FC236}">
                <a16:creationId xmlns:a16="http://schemas.microsoft.com/office/drawing/2014/main" id="{835BFB79-CBB3-07C6-9054-B6A67EB74CD0}"/>
              </a:ext>
            </a:extLst>
          </p:cNvPr>
          <p:cNvCxnSpPr>
            <a:cxnSpLocks/>
          </p:cNvCxnSpPr>
          <p:nvPr userDrawn="1"/>
        </p:nvCxnSpPr>
        <p:spPr>
          <a:xfrm>
            <a:off x="0" y="397080"/>
            <a:ext cx="1219200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Gerader Verbinder 14">
            <a:extLst>
              <a:ext uri="{FF2B5EF4-FFF2-40B4-BE49-F238E27FC236}">
                <a16:creationId xmlns:a16="http://schemas.microsoft.com/office/drawing/2014/main" id="{92D070E1-5B92-2362-47F1-B8BCB4EFFA48}"/>
              </a:ext>
            </a:extLst>
          </p:cNvPr>
          <p:cNvCxnSpPr>
            <a:cxnSpLocks/>
          </p:cNvCxnSpPr>
          <p:nvPr userDrawn="1"/>
        </p:nvCxnSpPr>
        <p:spPr>
          <a:xfrm>
            <a:off x="0" y="6439485"/>
            <a:ext cx="1219200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69301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am x8">
    <p:bg>
      <p:bgPr>
        <a:solidFill>
          <a:schemeClr val="accent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A0BD26-4C3C-C934-E3C5-C4ABD369E612}"/>
              </a:ext>
            </a:extLst>
          </p:cNvPr>
          <p:cNvSpPr>
            <a:spLocks noGrp="1"/>
          </p:cNvSpPr>
          <p:nvPr>
            <p:ph type="title"/>
          </p:nvPr>
        </p:nvSpPr>
        <p:spPr>
          <a:xfrm>
            <a:off x="2039112" y="192024"/>
            <a:ext cx="8165592" cy="722376"/>
          </a:xfrm>
        </p:spPr>
        <p:txBody>
          <a:bodyPr rtlCol="0"/>
          <a:lstStyle>
            <a:lvl1pPr algn="ctr">
              <a:defRPr lang="de-DE">
                <a:solidFill>
                  <a:schemeClr val="accent1"/>
                </a:solidFill>
              </a:defRPr>
            </a:lvl1pPr>
          </a:lstStyle>
          <a:p>
            <a:pPr rtl="0"/>
            <a:r>
              <a:rPr lang="de-DE"/>
              <a:t>Mastertitelformat bearbeiten</a:t>
            </a:r>
          </a:p>
        </p:txBody>
      </p:sp>
      <p:sp>
        <p:nvSpPr>
          <p:cNvPr id="32" name="Bildplatzhalter 31">
            <a:extLst>
              <a:ext uri="{FF2B5EF4-FFF2-40B4-BE49-F238E27FC236}">
                <a16:creationId xmlns:a16="http://schemas.microsoft.com/office/drawing/2014/main" id="{87F13219-232C-C38C-7D86-D48FAC7D8270}"/>
              </a:ext>
            </a:extLst>
          </p:cNvPr>
          <p:cNvSpPr>
            <a:spLocks noGrp="1"/>
          </p:cNvSpPr>
          <p:nvPr>
            <p:ph type="pic" sz="quarter" idx="22"/>
          </p:nvPr>
        </p:nvSpPr>
        <p:spPr>
          <a:xfrm>
            <a:off x="1101852" y="1261872"/>
            <a:ext cx="1609344" cy="1609344"/>
          </a:xfrm>
          <a:solidFill>
            <a:schemeClr val="tx2">
              <a:lumMod val="60000"/>
              <a:lumOff val="40000"/>
            </a:schemeClr>
          </a:solidFill>
          <a:ln w="15875">
            <a:solidFill>
              <a:schemeClr val="bg1"/>
            </a:solidFill>
          </a:ln>
        </p:spPr>
        <p:txBody>
          <a:bodyPr rtlCol="0" anchor="ctr"/>
          <a:lstStyle>
            <a:lvl1pPr marL="0" indent="0" algn="ctr">
              <a:buNone/>
              <a:defRPr lang="de-DE" sz="1200"/>
            </a:lvl1pPr>
          </a:lstStyle>
          <a:p>
            <a:pPr rtl="0"/>
            <a:r>
              <a:rPr lang="de-DE"/>
              <a:t>Bild durch Klicken auf Symbol hinzufügen</a:t>
            </a:r>
            <a:endParaRPr lang="de-DE" dirty="0"/>
          </a:p>
        </p:txBody>
      </p:sp>
      <p:sp>
        <p:nvSpPr>
          <p:cNvPr id="19" name="Textplatzhalter 2">
            <a:extLst>
              <a:ext uri="{FF2B5EF4-FFF2-40B4-BE49-F238E27FC236}">
                <a16:creationId xmlns:a16="http://schemas.microsoft.com/office/drawing/2014/main" id="{CB1722C2-4C66-F8BA-B3DD-6199116EFB25}"/>
              </a:ext>
            </a:extLst>
          </p:cNvPr>
          <p:cNvSpPr>
            <a:spLocks noGrp="1"/>
          </p:cNvSpPr>
          <p:nvPr>
            <p:ph type="body" idx="1"/>
          </p:nvPr>
        </p:nvSpPr>
        <p:spPr>
          <a:xfrm>
            <a:off x="992124" y="2889504"/>
            <a:ext cx="1828800" cy="310896"/>
          </a:xfrm>
        </p:spPr>
        <p:txBody>
          <a:bodyPr lIns="0" rIns="0" rtlCol="0" anchor="ctr"/>
          <a:lstStyle>
            <a:lvl1pPr marL="0" indent="0" algn="ctr">
              <a:lnSpc>
                <a:spcPct val="100000"/>
              </a:lnSpc>
              <a:spcBef>
                <a:spcPts val="0"/>
              </a:spcBef>
              <a:buNone/>
              <a:defRPr lang="de-DE" sz="1400" b="0">
                <a:solidFill>
                  <a:schemeClr val="accent1"/>
                </a:solidFill>
                <a:latin typeface="+mj-lt"/>
              </a:defRPr>
            </a:lvl1pPr>
            <a:lvl2pPr marL="457200" indent="0">
              <a:buNone/>
              <a:defRPr lang="de-DE" sz="2000" b="1"/>
            </a:lvl2pPr>
            <a:lvl3pPr marL="914400" indent="0">
              <a:buNone/>
              <a:defRPr lang="de-DE" sz="1800" b="1"/>
            </a:lvl3pPr>
            <a:lvl4pPr marL="1371600" indent="0">
              <a:buNone/>
              <a:defRPr lang="de-DE" sz="1600" b="1"/>
            </a:lvl4pPr>
            <a:lvl5pPr marL="1828800" indent="0">
              <a:buNone/>
              <a:defRPr lang="de-DE" sz="1600" b="1"/>
            </a:lvl5pPr>
            <a:lvl6pPr marL="2286000" indent="0">
              <a:buNone/>
              <a:defRPr lang="de-DE" sz="1600" b="1"/>
            </a:lvl6pPr>
            <a:lvl7pPr marL="2743200" indent="0">
              <a:buNone/>
              <a:defRPr lang="de-DE" sz="1600" b="1"/>
            </a:lvl7pPr>
            <a:lvl8pPr marL="3200400" indent="0">
              <a:buNone/>
              <a:defRPr lang="de-DE" sz="1600" b="1"/>
            </a:lvl8pPr>
            <a:lvl9pPr marL="3657600" indent="0">
              <a:buNone/>
              <a:defRPr lang="de-DE" sz="1600" b="1"/>
            </a:lvl9pPr>
          </a:lstStyle>
          <a:p>
            <a:pPr lvl="0" rtl="0"/>
            <a:r>
              <a:rPr lang="de-DE"/>
              <a:t>Mastertextformat bearbeiten</a:t>
            </a:r>
          </a:p>
        </p:txBody>
      </p:sp>
      <p:sp>
        <p:nvSpPr>
          <p:cNvPr id="24" name="Textplatzhalter 2">
            <a:extLst>
              <a:ext uri="{FF2B5EF4-FFF2-40B4-BE49-F238E27FC236}">
                <a16:creationId xmlns:a16="http://schemas.microsoft.com/office/drawing/2014/main" id="{68F906E4-47B1-BEE5-E30F-146C6869BF2D}"/>
              </a:ext>
            </a:extLst>
          </p:cNvPr>
          <p:cNvSpPr>
            <a:spLocks noGrp="1"/>
          </p:cNvSpPr>
          <p:nvPr>
            <p:ph type="body" idx="17"/>
          </p:nvPr>
        </p:nvSpPr>
        <p:spPr>
          <a:xfrm>
            <a:off x="1060704" y="3154680"/>
            <a:ext cx="1691640" cy="466344"/>
          </a:xfrm>
          <a:solidFill>
            <a:schemeClr val="accent2"/>
          </a:solidFill>
        </p:spPr>
        <p:txBody>
          <a:bodyPr lIns="0" rIns="0" rtlCol="0" anchor="t"/>
          <a:lstStyle>
            <a:lvl1pPr marL="0" indent="0" algn="ctr">
              <a:lnSpc>
                <a:spcPct val="100000"/>
              </a:lnSpc>
              <a:spcBef>
                <a:spcPts val="0"/>
              </a:spcBef>
              <a:buNone/>
              <a:defRPr lang="de-DE" sz="1200" b="0">
                <a:solidFill>
                  <a:schemeClr val="accent1"/>
                </a:solidFill>
                <a:latin typeface="+mn-lt"/>
              </a:defRPr>
            </a:lvl1pPr>
            <a:lvl2pPr marL="457200" indent="0">
              <a:buNone/>
              <a:defRPr lang="de-DE" sz="2000" b="1"/>
            </a:lvl2pPr>
            <a:lvl3pPr marL="914400" indent="0">
              <a:buNone/>
              <a:defRPr lang="de-DE" sz="1800" b="1"/>
            </a:lvl3pPr>
            <a:lvl4pPr marL="1371600" indent="0">
              <a:buNone/>
              <a:defRPr lang="de-DE" sz="1600" b="1"/>
            </a:lvl4pPr>
            <a:lvl5pPr marL="1828800" indent="0">
              <a:buNone/>
              <a:defRPr lang="de-DE" sz="1600" b="1"/>
            </a:lvl5pPr>
            <a:lvl6pPr marL="2286000" indent="0">
              <a:buNone/>
              <a:defRPr lang="de-DE" sz="1600" b="1"/>
            </a:lvl6pPr>
            <a:lvl7pPr marL="2743200" indent="0">
              <a:buNone/>
              <a:defRPr lang="de-DE" sz="1600" b="1"/>
            </a:lvl7pPr>
            <a:lvl8pPr marL="3200400" indent="0">
              <a:buNone/>
              <a:defRPr lang="de-DE" sz="1600" b="1"/>
            </a:lvl8pPr>
            <a:lvl9pPr marL="3657600" indent="0">
              <a:buNone/>
              <a:defRPr lang="de-DE" sz="1600" b="1"/>
            </a:lvl9pPr>
          </a:lstStyle>
          <a:p>
            <a:pPr lvl="0" rtl="0"/>
            <a:r>
              <a:rPr lang="de-DE"/>
              <a:t>Mastertextformat bearbeiten</a:t>
            </a:r>
          </a:p>
        </p:txBody>
      </p:sp>
      <p:sp>
        <p:nvSpPr>
          <p:cNvPr id="31" name="Bildplatzhalter 31">
            <a:extLst>
              <a:ext uri="{FF2B5EF4-FFF2-40B4-BE49-F238E27FC236}">
                <a16:creationId xmlns:a16="http://schemas.microsoft.com/office/drawing/2014/main" id="{19E34216-9950-3FAF-F3B8-AB91DE926287}"/>
              </a:ext>
            </a:extLst>
          </p:cNvPr>
          <p:cNvSpPr>
            <a:spLocks noGrp="1"/>
          </p:cNvSpPr>
          <p:nvPr>
            <p:ph type="pic" sz="quarter" idx="27"/>
          </p:nvPr>
        </p:nvSpPr>
        <p:spPr>
          <a:xfrm>
            <a:off x="1101852" y="3877056"/>
            <a:ext cx="1609344" cy="1609344"/>
          </a:xfrm>
          <a:solidFill>
            <a:schemeClr val="tx2">
              <a:lumMod val="60000"/>
              <a:lumOff val="40000"/>
            </a:schemeClr>
          </a:solidFill>
          <a:ln w="15875">
            <a:solidFill>
              <a:schemeClr val="bg1"/>
            </a:solidFill>
          </a:ln>
        </p:spPr>
        <p:txBody>
          <a:bodyPr rtlCol="0" anchor="ctr"/>
          <a:lstStyle>
            <a:lvl1pPr marL="0" indent="0" algn="ctr">
              <a:buNone/>
              <a:defRPr lang="de-DE" sz="1200"/>
            </a:lvl1pPr>
          </a:lstStyle>
          <a:p>
            <a:pPr rtl="0"/>
            <a:r>
              <a:rPr lang="de-DE"/>
              <a:t>Bild durch Klicken auf Symbol hinzufügen</a:t>
            </a:r>
            <a:endParaRPr lang="de-DE" dirty="0"/>
          </a:p>
        </p:txBody>
      </p:sp>
      <p:sp>
        <p:nvSpPr>
          <p:cNvPr id="45" name="Textplatzhalter 2">
            <a:extLst>
              <a:ext uri="{FF2B5EF4-FFF2-40B4-BE49-F238E27FC236}">
                <a16:creationId xmlns:a16="http://schemas.microsoft.com/office/drawing/2014/main" id="{C3F46F42-C5D7-B0CE-E3C5-46117B70A93B}"/>
              </a:ext>
            </a:extLst>
          </p:cNvPr>
          <p:cNvSpPr>
            <a:spLocks noGrp="1"/>
          </p:cNvSpPr>
          <p:nvPr>
            <p:ph type="body" idx="35"/>
          </p:nvPr>
        </p:nvSpPr>
        <p:spPr>
          <a:xfrm>
            <a:off x="978408" y="5477256"/>
            <a:ext cx="1856232" cy="310896"/>
          </a:xfrm>
        </p:spPr>
        <p:txBody>
          <a:bodyPr lIns="0" rIns="0" rtlCol="0" anchor="ctr"/>
          <a:lstStyle>
            <a:lvl1pPr marL="0" indent="0" algn="ctr">
              <a:lnSpc>
                <a:spcPct val="100000"/>
              </a:lnSpc>
              <a:spcBef>
                <a:spcPts val="0"/>
              </a:spcBef>
              <a:buNone/>
              <a:defRPr lang="de-DE" sz="1400" b="0">
                <a:solidFill>
                  <a:schemeClr val="accent1"/>
                </a:solidFill>
                <a:latin typeface="+mj-lt"/>
              </a:defRPr>
            </a:lvl1pPr>
            <a:lvl2pPr marL="457200" indent="0">
              <a:buNone/>
              <a:defRPr lang="de-DE" sz="2000" b="1"/>
            </a:lvl2pPr>
            <a:lvl3pPr marL="914400" indent="0">
              <a:buNone/>
              <a:defRPr lang="de-DE" sz="1800" b="1"/>
            </a:lvl3pPr>
            <a:lvl4pPr marL="1371600" indent="0">
              <a:buNone/>
              <a:defRPr lang="de-DE" sz="1600" b="1"/>
            </a:lvl4pPr>
            <a:lvl5pPr marL="1828800" indent="0">
              <a:buNone/>
              <a:defRPr lang="de-DE" sz="1600" b="1"/>
            </a:lvl5pPr>
            <a:lvl6pPr marL="2286000" indent="0">
              <a:buNone/>
              <a:defRPr lang="de-DE" sz="1600" b="1"/>
            </a:lvl6pPr>
            <a:lvl7pPr marL="2743200" indent="0">
              <a:buNone/>
              <a:defRPr lang="de-DE" sz="1600" b="1"/>
            </a:lvl7pPr>
            <a:lvl8pPr marL="3200400" indent="0">
              <a:buNone/>
              <a:defRPr lang="de-DE" sz="1600" b="1"/>
            </a:lvl8pPr>
            <a:lvl9pPr marL="3657600" indent="0">
              <a:buNone/>
              <a:defRPr lang="de-DE" sz="1600" b="1"/>
            </a:lvl9pPr>
          </a:lstStyle>
          <a:p>
            <a:pPr lvl="0" rtl="0"/>
            <a:r>
              <a:rPr lang="de-DE"/>
              <a:t>Mastertextformat bearbeiten</a:t>
            </a:r>
          </a:p>
        </p:txBody>
      </p:sp>
      <p:sp>
        <p:nvSpPr>
          <p:cNvPr id="41" name="Textplatzhalter 2">
            <a:extLst>
              <a:ext uri="{FF2B5EF4-FFF2-40B4-BE49-F238E27FC236}">
                <a16:creationId xmlns:a16="http://schemas.microsoft.com/office/drawing/2014/main" id="{F01F58CE-C433-DC58-1D16-405DC2D82D88}"/>
              </a:ext>
            </a:extLst>
          </p:cNvPr>
          <p:cNvSpPr>
            <a:spLocks noGrp="1"/>
          </p:cNvSpPr>
          <p:nvPr>
            <p:ph type="body" idx="31"/>
          </p:nvPr>
        </p:nvSpPr>
        <p:spPr>
          <a:xfrm>
            <a:off x="1060704" y="5760720"/>
            <a:ext cx="1691640" cy="466344"/>
          </a:xfrm>
          <a:solidFill>
            <a:schemeClr val="accent2"/>
          </a:solidFill>
        </p:spPr>
        <p:txBody>
          <a:bodyPr lIns="0" rIns="0" rtlCol="0" anchor="t"/>
          <a:lstStyle>
            <a:lvl1pPr marL="0" indent="0" algn="ctr">
              <a:lnSpc>
                <a:spcPct val="100000"/>
              </a:lnSpc>
              <a:spcBef>
                <a:spcPts val="0"/>
              </a:spcBef>
              <a:buNone/>
              <a:defRPr lang="de-DE" sz="1200" b="0">
                <a:solidFill>
                  <a:schemeClr val="accent1"/>
                </a:solidFill>
                <a:latin typeface="+mn-lt"/>
              </a:defRPr>
            </a:lvl1pPr>
            <a:lvl2pPr marL="457200" indent="0">
              <a:buNone/>
              <a:defRPr lang="de-DE" sz="2000" b="1"/>
            </a:lvl2pPr>
            <a:lvl3pPr marL="914400" indent="0">
              <a:buNone/>
              <a:defRPr lang="de-DE" sz="1800" b="1"/>
            </a:lvl3pPr>
            <a:lvl4pPr marL="1371600" indent="0">
              <a:buNone/>
              <a:defRPr lang="de-DE" sz="1600" b="1"/>
            </a:lvl4pPr>
            <a:lvl5pPr marL="1828800" indent="0">
              <a:buNone/>
              <a:defRPr lang="de-DE" sz="1600" b="1"/>
            </a:lvl5pPr>
            <a:lvl6pPr marL="2286000" indent="0">
              <a:buNone/>
              <a:defRPr lang="de-DE" sz="1600" b="1"/>
            </a:lvl6pPr>
            <a:lvl7pPr marL="2743200" indent="0">
              <a:buNone/>
              <a:defRPr lang="de-DE" sz="1600" b="1"/>
            </a:lvl7pPr>
            <a:lvl8pPr marL="3200400" indent="0">
              <a:buNone/>
              <a:defRPr lang="de-DE" sz="1600" b="1"/>
            </a:lvl8pPr>
            <a:lvl9pPr marL="3657600" indent="0">
              <a:buNone/>
              <a:defRPr lang="de-DE" sz="1600" b="1"/>
            </a:lvl9pPr>
          </a:lstStyle>
          <a:p>
            <a:pPr lvl="0" rtl="0"/>
            <a:r>
              <a:rPr lang="de-DE"/>
              <a:t>Mastertextformat bearbeiten</a:t>
            </a:r>
          </a:p>
        </p:txBody>
      </p:sp>
      <p:sp>
        <p:nvSpPr>
          <p:cNvPr id="33" name="Bildplatzhalter 31">
            <a:extLst>
              <a:ext uri="{FF2B5EF4-FFF2-40B4-BE49-F238E27FC236}">
                <a16:creationId xmlns:a16="http://schemas.microsoft.com/office/drawing/2014/main" id="{F8C639A8-0897-2015-9829-94E98335DF21}"/>
              </a:ext>
            </a:extLst>
          </p:cNvPr>
          <p:cNvSpPr>
            <a:spLocks noGrp="1"/>
          </p:cNvSpPr>
          <p:nvPr>
            <p:ph type="pic" sz="quarter" idx="23"/>
          </p:nvPr>
        </p:nvSpPr>
        <p:spPr>
          <a:xfrm>
            <a:off x="3962764" y="1261872"/>
            <a:ext cx="1609344" cy="1609344"/>
          </a:xfrm>
          <a:solidFill>
            <a:schemeClr val="tx2">
              <a:lumMod val="60000"/>
              <a:lumOff val="40000"/>
            </a:schemeClr>
          </a:solidFill>
          <a:ln w="15875">
            <a:solidFill>
              <a:schemeClr val="bg1"/>
            </a:solidFill>
          </a:ln>
        </p:spPr>
        <p:txBody>
          <a:bodyPr rtlCol="0" anchor="ctr"/>
          <a:lstStyle>
            <a:lvl1pPr marL="0" indent="0" algn="ctr">
              <a:buNone/>
              <a:defRPr lang="de-DE" sz="1200"/>
            </a:lvl1pPr>
          </a:lstStyle>
          <a:p>
            <a:pPr rtl="0"/>
            <a:r>
              <a:rPr lang="de-DE"/>
              <a:t>Bild durch Klicken auf Symbol hinzufügen</a:t>
            </a:r>
            <a:endParaRPr lang="de-DE" dirty="0"/>
          </a:p>
        </p:txBody>
      </p:sp>
      <p:sp>
        <p:nvSpPr>
          <p:cNvPr id="21" name="Textplatzhalter 2">
            <a:extLst>
              <a:ext uri="{FF2B5EF4-FFF2-40B4-BE49-F238E27FC236}">
                <a16:creationId xmlns:a16="http://schemas.microsoft.com/office/drawing/2014/main" id="{EEF857FA-9C5E-BED3-1ABB-A734EE39340B}"/>
              </a:ext>
            </a:extLst>
          </p:cNvPr>
          <p:cNvSpPr>
            <a:spLocks noGrp="1"/>
          </p:cNvSpPr>
          <p:nvPr>
            <p:ph type="body" idx="14"/>
          </p:nvPr>
        </p:nvSpPr>
        <p:spPr>
          <a:xfrm>
            <a:off x="3853036" y="2889504"/>
            <a:ext cx="1828800" cy="310896"/>
          </a:xfrm>
        </p:spPr>
        <p:txBody>
          <a:bodyPr lIns="0" rIns="0" rtlCol="0" anchor="ctr"/>
          <a:lstStyle>
            <a:lvl1pPr marL="0" indent="0" algn="ctr">
              <a:lnSpc>
                <a:spcPct val="100000"/>
              </a:lnSpc>
              <a:spcBef>
                <a:spcPts val="0"/>
              </a:spcBef>
              <a:buNone/>
              <a:defRPr lang="de-DE" sz="1400" b="0">
                <a:solidFill>
                  <a:schemeClr val="accent1"/>
                </a:solidFill>
                <a:latin typeface="+mj-lt"/>
              </a:defRPr>
            </a:lvl1pPr>
            <a:lvl2pPr marL="457200" indent="0">
              <a:buNone/>
              <a:defRPr lang="de-DE" sz="2000" b="1"/>
            </a:lvl2pPr>
            <a:lvl3pPr marL="914400" indent="0">
              <a:buNone/>
              <a:defRPr lang="de-DE" sz="1800" b="1"/>
            </a:lvl3pPr>
            <a:lvl4pPr marL="1371600" indent="0">
              <a:buNone/>
              <a:defRPr lang="de-DE" sz="1600" b="1"/>
            </a:lvl4pPr>
            <a:lvl5pPr marL="1828800" indent="0">
              <a:buNone/>
              <a:defRPr lang="de-DE" sz="1600" b="1"/>
            </a:lvl5pPr>
            <a:lvl6pPr marL="2286000" indent="0">
              <a:buNone/>
              <a:defRPr lang="de-DE" sz="1600" b="1"/>
            </a:lvl6pPr>
            <a:lvl7pPr marL="2743200" indent="0">
              <a:buNone/>
              <a:defRPr lang="de-DE" sz="1600" b="1"/>
            </a:lvl7pPr>
            <a:lvl8pPr marL="3200400" indent="0">
              <a:buNone/>
              <a:defRPr lang="de-DE" sz="1600" b="1"/>
            </a:lvl8pPr>
            <a:lvl9pPr marL="3657600" indent="0">
              <a:buNone/>
              <a:defRPr lang="de-DE" sz="1600" b="1"/>
            </a:lvl9pPr>
          </a:lstStyle>
          <a:p>
            <a:pPr lvl="0" rtl="0"/>
            <a:r>
              <a:rPr lang="de-DE"/>
              <a:t>Mastertextformat bearbeiten</a:t>
            </a:r>
          </a:p>
        </p:txBody>
      </p:sp>
      <p:sp>
        <p:nvSpPr>
          <p:cNvPr id="26" name="Textplatzhalter 2">
            <a:extLst>
              <a:ext uri="{FF2B5EF4-FFF2-40B4-BE49-F238E27FC236}">
                <a16:creationId xmlns:a16="http://schemas.microsoft.com/office/drawing/2014/main" id="{5C6EFDC5-2080-3126-AB93-FB89817B2C28}"/>
              </a:ext>
            </a:extLst>
          </p:cNvPr>
          <p:cNvSpPr>
            <a:spLocks noGrp="1"/>
          </p:cNvSpPr>
          <p:nvPr>
            <p:ph type="body" idx="19"/>
          </p:nvPr>
        </p:nvSpPr>
        <p:spPr>
          <a:xfrm>
            <a:off x="3921616" y="3154680"/>
            <a:ext cx="1691640" cy="466344"/>
          </a:xfrm>
          <a:solidFill>
            <a:schemeClr val="accent2"/>
          </a:solidFill>
        </p:spPr>
        <p:txBody>
          <a:bodyPr lIns="0" rIns="0" rtlCol="0" anchor="t"/>
          <a:lstStyle>
            <a:lvl1pPr marL="0" indent="0" algn="ctr">
              <a:lnSpc>
                <a:spcPct val="100000"/>
              </a:lnSpc>
              <a:spcBef>
                <a:spcPts val="0"/>
              </a:spcBef>
              <a:buNone/>
              <a:defRPr lang="de-DE" sz="1200" b="0">
                <a:solidFill>
                  <a:schemeClr val="accent1"/>
                </a:solidFill>
                <a:latin typeface="+mn-lt"/>
              </a:defRPr>
            </a:lvl1pPr>
            <a:lvl2pPr marL="457200" indent="0">
              <a:buNone/>
              <a:defRPr lang="de-DE" sz="2000" b="1"/>
            </a:lvl2pPr>
            <a:lvl3pPr marL="914400" indent="0">
              <a:buNone/>
              <a:defRPr lang="de-DE" sz="1800" b="1"/>
            </a:lvl3pPr>
            <a:lvl4pPr marL="1371600" indent="0">
              <a:buNone/>
              <a:defRPr lang="de-DE" sz="1600" b="1"/>
            </a:lvl4pPr>
            <a:lvl5pPr marL="1828800" indent="0">
              <a:buNone/>
              <a:defRPr lang="de-DE" sz="1600" b="1"/>
            </a:lvl5pPr>
            <a:lvl6pPr marL="2286000" indent="0">
              <a:buNone/>
              <a:defRPr lang="de-DE" sz="1600" b="1"/>
            </a:lvl6pPr>
            <a:lvl7pPr marL="2743200" indent="0">
              <a:buNone/>
              <a:defRPr lang="de-DE" sz="1600" b="1"/>
            </a:lvl7pPr>
            <a:lvl8pPr marL="3200400" indent="0">
              <a:buNone/>
              <a:defRPr lang="de-DE" sz="1600" b="1"/>
            </a:lvl8pPr>
            <a:lvl9pPr marL="3657600" indent="0">
              <a:buNone/>
              <a:defRPr lang="de-DE" sz="1600" b="1"/>
            </a:lvl9pPr>
          </a:lstStyle>
          <a:p>
            <a:pPr lvl="0" rtl="0"/>
            <a:r>
              <a:rPr lang="de-DE"/>
              <a:t>Mastertextformat bearbeiten</a:t>
            </a:r>
          </a:p>
        </p:txBody>
      </p:sp>
      <p:sp>
        <p:nvSpPr>
          <p:cNvPr id="35" name="Bildplatzhalter 31">
            <a:extLst>
              <a:ext uri="{FF2B5EF4-FFF2-40B4-BE49-F238E27FC236}">
                <a16:creationId xmlns:a16="http://schemas.microsoft.com/office/drawing/2014/main" id="{D8E671C2-9C83-AF2B-0C7A-D8CE14204636}"/>
              </a:ext>
            </a:extLst>
          </p:cNvPr>
          <p:cNvSpPr>
            <a:spLocks noGrp="1"/>
          </p:cNvSpPr>
          <p:nvPr>
            <p:ph type="pic" sz="quarter" idx="28"/>
          </p:nvPr>
        </p:nvSpPr>
        <p:spPr>
          <a:xfrm>
            <a:off x="3962764" y="3877056"/>
            <a:ext cx="1609344" cy="1609344"/>
          </a:xfrm>
          <a:solidFill>
            <a:schemeClr val="tx2">
              <a:lumMod val="60000"/>
              <a:lumOff val="40000"/>
            </a:schemeClr>
          </a:solidFill>
          <a:ln w="15875">
            <a:solidFill>
              <a:schemeClr val="bg1"/>
            </a:solidFill>
          </a:ln>
        </p:spPr>
        <p:txBody>
          <a:bodyPr rtlCol="0" anchor="ctr"/>
          <a:lstStyle>
            <a:lvl1pPr marL="0" indent="0" algn="ctr">
              <a:buNone/>
              <a:defRPr lang="de-DE" sz="1200"/>
            </a:lvl1pPr>
          </a:lstStyle>
          <a:p>
            <a:pPr rtl="0"/>
            <a:r>
              <a:rPr lang="de-DE"/>
              <a:t>Bild durch Klicken auf Symbol hinzufügen</a:t>
            </a:r>
            <a:endParaRPr lang="de-DE" dirty="0"/>
          </a:p>
        </p:txBody>
      </p:sp>
      <p:sp>
        <p:nvSpPr>
          <p:cNvPr id="47" name="Textplatzhalter 2">
            <a:extLst>
              <a:ext uri="{FF2B5EF4-FFF2-40B4-BE49-F238E27FC236}">
                <a16:creationId xmlns:a16="http://schemas.microsoft.com/office/drawing/2014/main" id="{1E0C8150-95EC-3B89-D427-0C4AD56ABB9E}"/>
              </a:ext>
            </a:extLst>
          </p:cNvPr>
          <p:cNvSpPr>
            <a:spLocks noGrp="1"/>
          </p:cNvSpPr>
          <p:nvPr>
            <p:ph type="body" idx="37"/>
          </p:nvPr>
        </p:nvSpPr>
        <p:spPr>
          <a:xfrm>
            <a:off x="3839320" y="5477256"/>
            <a:ext cx="1856232" cy="310896"/>
          </a:xfrm>
        </p:spPr>
        <p:txBody>
          <a:bodyPr lIns="0" rIns="0" rtlCol="0" anchor="ctr"/>
          <a:lstStyle>
            <a:lvl1pPr marL="0" indent="0" algn="ctr">
              <a:lnSpc>
                <a:spcPct val="100000"/>
              </a:lnSpc>
              <a:spcBef>
                <a:spcPts val="0"/>
              </a:spcBef>
              <a:buNone/>
              <a:defRPr lang="de-DE" sz="1400" b="0">
                <a:solidFill>
                  <a:schemeClr val="accent1"/>
                </a:solidFill>
                <a:latin typeface="+mj-lt"/>
              </a:defRPr>
            </a:lvl1pPr>
            <a:lvl2pPr marL="457200" indent="0">
              <a:buNone/>
              <a:defRPr lang="de-DE" sz="2000" b="1"/>
            </a:lvl2pPr>
            <a:lvl3pPr marL="914400" indent="0">
              <a:buNone/>
              <a:defRPr lang="de-DE" sz="1800" b="1"/>
            </a:lvl3pPr>
            <a:lvl4pPr marL="1371600" indent="0">
              <a:buNone/>
              <a:defRPr lang="de-DE" sz="1600" b="1"/>
            </a:lvl4pPr>
            <a:lvl5pPr marL="1828800" indent="0">
              <a:buNone/>
              <a:defRPr lang="de-DE" sz="1600" b="1"/>
            </a:lvl5pPr>
            <a:lvl6pPr marL="2286000" indent="0">
              <a:buNone/>
              <a:defRPr lang="de-DE" sz="1600" b="1"/>
            </a:lvl6pPr>
            <a:lvl7pPr marL="2743200" indent="0">
              <a:buNone/>
              <a:defRPr lang="de-DE" sz="1600" b="1"/>
            </a:lvl7pPr>
            <a:lvl8pPr marL="3200400" indent="0">
              <a:buNone/>
              <a:defRPr lang="de-DE" sz="1600" b="1"/>
            </a:lvl8pPr>
            <a:lvl9pPr marL="3657600" indent="0">
              <a:buNone/>
              <a:defRPr lang="de-DE" sz="1600" b="1"/>
            </a:lvl9pPr>
          </a:lstStyle>
          <a:p>
            <a:pPr lvl="0" rtl="0"/>
            <a:r>
              <a:rPr lang="de-DE"/>
              <a:t>Mastertextformat bearbeiten</a:t>
            </a:r>
          </a:p>
        </p:txBody>
      </p:sp>
      <p:sp>
        <p:nvSpPr>
          <p:cNvPr id="43" name="Textplatzhalter 2">
            <a:extLst>
              <a:ext uri="{FF2B5EF4-FFF2-40B4-BE49-F238E27FC236}">
                <a16:creationId xmlns:a16="http://schemas.microsoft.com/office/drawing/2014/main" id="{8B6CA730-8E8F-2283-CFDB-358748B1ED30}"/>
              </a:ext>
            </a:extLst>
          </p:cNvPr>
          <p:cNvSpPr>
            <a:spLocks noGrp="1"/>
          </p:cNvSpPr>
          <p:nvPr>
            <p:ph type="body" idx="33"/>
          </p:nvPr>
        </p:nvSpPr>
        <p:spPr>
          <a:xfrm>
            <a:off x="3921616" y="5760720"/>
            <a:ext cx="1691640" cy="466344"/>
          </a:xfrm>
          <a:solidFill>
            <a:schemeClr val="accent2"/>
          </a:solidFill>
        </p:spPr>
        <p:txBody>
          <a:bodyPr lIns="0" rIns="0" rtlCol="0" anchor="t"/>
          <a:lstStyle>
            <a:lvl1pPr marL="0" indent="0" algn="ctr">
              <a:lnSpc>
                <a:spcPct val="100000"/>
              </a:lnSpc>
              <a:spcBef>
                <a:spcPts val="0"/>
              </a:spcBef>
              <a:buNone/>
              <a:defRPr lang="de-DE" sz="1200" b="0">
                <a:solidFill>
                  <a:schemeClr val="accent1"/>
                </a:solidFill>
                <a:latin typeface="+mn-lt"/>
              </a:defRPr>
            </a:lvl1pPr>
            <a:lvl2pPr marL="457200" indent="0">
              <a:buNone/>
              <a:defRPr lang="de-DE" sz="2000" b="1"/>
            </a:lvl2pPr>
            <a:lvl3pPr marL="914400" indent="0">
              <a:buNone/>
              <a:defRPr lang="de-DE" sz="1800" b="1"/>
            </a:lvl3pPr>
            <a:lvl4pPr marL="1371600" indent="0">
              <a:buNone/>
              <a:defRPr lang="de-DE" sz="1600" b="1"/>
            </a:lvl4pPr>
            <a:lvl5pPr marL="1828800" indent="0">
              <a:buNone/>
              <a:defRPr lang="de-DE" sz="1600" b="1"/>
            </a:lvl5pPr>
            <a:lvl6pPr marL="2286000" indent="0">
              <a:buNone/>
              <a:defRPr lang="de-DE" sz="1600" b="1"/>
            </a:lvl6pPr>
            <a:lvl7pPr marL="2743200" indent="0">
              <a:buNone/>
              <a:defRPr lang="de-DE" sz="1600" b="1"/>
            </a:lvl7pPr>
            <a:lvl8pPr marL="3200400" indent="0">
              <a:buNone/>
              <a:defRPr lang="de-DE" sz="1600" b="1"/>
            </a:lvl8pPr>
            <a:lvl9pPr marL="3657600" indent="0">
              <a:buNone/>
              <a:defRPr lang="de-DE" sz="1600" b="1"/>
            </a:lvl9pPr>
          </a:lstStyle>
          <a:p>
            <a:pPr lvl="0" rtl="0"/>
            <a:r>
              <a:rPr lang="de-DE"/>
              <a:t>Mastertextformat bearbeiten</a:t>
            </a:r>
          </a:p>
        </p:txBody>
      </p:sp>
      <p:sp>
        <p:nvSpPr>
          <p:cNvPr id="34" name="Bildplatzhalter 31">
            <a:extLst>
              <a:ext uri="{FF2B5EF4-FFF2-40B4-BE49-F238E27FC236}">
                <a16:creationId xmlns:a16="http://schemas.microsoft.com/office/drawing/2014/main" id="{6CBA6ABC-D5D1-9758-59EA-8DE549CC612D}"/>
              </a:ext>
            </a:extLst>
          </p:cNvPr>
          <p:cNvSpPr>
            <a:spLocks noGrp="1"/>
          </p:cNvSpPr>
          <p:nvPr>
            <p:ph type="pic" sz="quarter" idx="24"/>
          </p:nvPr>
        </p:nvSpPr>
        <p:spPr>
          <a:xfrm>
            <a:off x="6841853" y="1261872"/>
            <a:ext cx="1609344" cy="1609344"/>
          </a:xfrm>
          <a:solidFill>
            <a:schemeClr val="tx2">
              <a:lumMod val="60000"/>
              <a:lumOff val="40000"/>
            </a:schemeClr>
          </a:solidFill>
          <a:ln w="15875">
            <a:solidFill>
              <a:schemeClr val="bg1"/>
            </a:solidFill>
          </a:ln>
        </p:spPr>
        <p:txBody>
          <a:bodyPr rtlCol="0" anchor="ctr"/>
          <a:lstStyle>
            <a:lvl1pPr marL="0" indent="0" algn="ctr">
              <a:buNone/>
              <a:defRPr lang="de-DE" sz="1200"/>
            </a:lvl1pPr>
          </a:lstStyle>
          <a:p>
            <a:pPr rtl="0"/>
            <a:r>
              <a:rPr lang="de-DE"/>
              <a:t>Bild durch Klicken auf Symbol hinzufügen</a:t>
            </a:r>
            <a:endParaRPr lang="de-DE" dirty="0"/>
          </a:p>
        </p:txBody>
      </p:sp>
      <p:sp>
        <p:nvSpPr>
          <p:cNvPr id="22" name="Textplatzhalter 2">
            <a:extLst>
              <a:ext uri="{FF2B5EF4-FFF2-40B4-BE49-F238E27FC236}">
                <a16:creationId xmlns:a16="http://schemas.microsoft.com/office/drawing/2014/main" id="{F990F14B-1D1F-AA8D-BB23-FA8F7EEF666B}"/>
              </a:ext>
            </a:extLst>
          </p:cNvPr>
          <p:cNvSpPr>
            <a:spLocks noGrp="1"/>
          </p:cNvSpPr>
          <p:nvPr>
            <p:ph type="body" idx="15"/>
          </p:nvPr>
        </p:nvSpPr>
        <p:spPr>
          <a:xfrm>
            <a:off x="6732125" y="2889504"/>
            <a:ext cx="1828800" cy="310896"/>
          </a:xfrm>
        </p:spPr>
        <p:txBody>
          <a:bodyPr lIns="0" rIns="0" rtlCol="0" anchor="ctr"/>
          <a:lstStyle>
            <a:lvl1pPr marL="0" indent="0" algn="ctr">
              <a:lnSpc>
                <a:spcPct val="100000"/>
              </a:lnSpc>
              <a:spcBef>
                <a:spcPts val="0"/>
              </a:spcBef>
              <a:buNone/>
              <a:defRPr lang="de-DE" sz="1400" b="0">
                <a:solidFill>
                  <a:schemeClr val="accent1"/>
                </a:solidFill>
                <a:latin typeface="+mj-lt"/>
              </a:defRPr>
            </a:lvl1pPr>
            <a:lvl2pPr marL="457200" indent="0">
              <a:buNone/>
              <a:defRPr lang="de-DE" sz="2000" b="1"/>
            </a:lvl2pPr>
            <a:lvl3pPr marL="914400" indent="0">
              <a:buNone/>
              <a:defRPr lang="de-DE" sz="1800" b="1"/>
            </a:lvl3pPr>
            <a:lvl4pPr marL="1371600" indent="0">
              <a:buNone/>
              <a:defRPr lang="de-DE" sz="1600" b="1"/>
            </a:lvl4pPr>
            <a:lvl5pPr marL="1828800" indent="0">
              <a:buNone/>
              <a:defRPr lang="de-DE" sz="1600" b="1"/>
            </a:lvl5pPr>
            <a:lvl6pPr marL="2286000" indent="0">
              <a:buNone/>
              <a:defRPr lang="de-DE" sz="1600" b="1"/>
            </a:lvl6pPr>
            <a:lvl7pPr marL="2743200" indent="0">
              <a:buNone/>
              <a:defRPr lang="de-DE" sz="1600" b="1"/>
            </a:lvl7pPr>
            <a:lvl8pPr marL="3200400" indent="0">
              <a:buNone/>
              <a:defRPr lang="de-DE" sz="1600" b="1"/>
            </a:lvl8pPr>
            <a:lvl9pPr marL="3657600" indent="0">
              <a:buNone/>
              <a:defRPr lang="de-DE" sz="1600" b="1"/>
            </a:lvl9pPr>
          </a:lstStyle>
          <a:p>
            <a:pPr lvl="0" rtl="0"/>
            <a:r>
              <a:rPr lang="de-DE"/>
              <a:t>Mastertextformat bearbeiten</a:t>
            </a:r>
          </a:p>
        </p:txBody>
      </p:sp>
      <p:sp>
        <p:nvSpPr>
          <p:cNvPr id="27" name="Textplatzhalter 2">
            <a:extLst>
              <a:ext uri="{FF2B5EF4-FFF2-40B4-BE49-F238E27FC236}">
                <a16:creationId xmlns:a16="http://schemas.microsoft.com/office/drawing/2014/main" id="{D6CD9CDA-E122-F6EB-30B5-26D7E17771AB}"/>
              </a:ext>
            </a:extLst>
          </p:cNvPr>
          <p:cNvSpPr>
            <a:spLocks noGrp="1"/>
          </p:cNvSpPr>
          <p:nvPr>
            <p:ph type="body" idx="20"/>
          </p:nvPr>
        </p:nvSpPr>
        <p:spPr>
          <a:xfrm>
            <a:off x="6800705" y="3154680"/>
            <a:ext cx="1691640" cy="466344"/>
          </a:xfrm>
          <a:solidFill>
            <a:schemeClr val="accent2"/>
          </a:solidFill>
        </p:spPr>
        <p:txBody>
          <a:bodyPr lIns="0" rIns="0" rtlCol="0" anchor="t"/>
          <a:lstStyle>
            <a:lvl1pPr marL="0" indent="0" algn="ctr">
              <a:lnSpc>
                <a:spcPct val="100000"/>
              </a:lnSpc>
              <a:spcBef>
                <a:spcPts val="0"/>
              </a:spcBef>
              <a:buNone/>
              <a:defRPr lang="de-DE" sz="1200" b="0">
                <a:solidFill>
                  <a:schemeClr val="accent1"/>
                </a:solidFill>
                <a:latin typeface="+mn-lt"/>
              </a:defRPr>
            </a:lvl1pPr>
            <a:lvl2pPr marL="457200" indent="0">
              <a:buNone/>
              <a:defRPr lang="de-DE" sz="2000" b="1"/>
            </a:lvl2pPr>
            <a:lvl3pPr marL="914400" indent="0">
              <a:buNone/>
              <a:defRPr lang="de-DE" sz="1800" b="1"/>
            </a:lvl3pPr>
            <a:lvl4pPr marL="1371600" indent="0">
              <a:buNone/>
              <a:defRPr lang="de-DE" sz="1600" b="1"/>
            </a:lvl4pPr>
            <a:lvl5pPr marL="1828800" indent="0">
              <a:buNone/>
              <a:defRPr lang="de-DE" sz="1600" b="1"/>
            </a:lvl5pPr>
            <a:lvl6pPr marL="2286000" indent="0">
              <a:buNone/>
              <a:defRPr lang="de-DE" sz="1600" b="1"/>
            </a:lvl6pPr>
            <a:lvl7pPr marL="2743200" indent="0">
              <a:buNone/>
              <a:defRPr lang="de-DE" sz="1600" b="1"/>
            </a:lvl7pPr>
            <a:lvl8pPr marL="3200400" indent="0">
              <a:buNone/>
              <a:defRPr lang="de-DE" sz="1600" b="1"/>
            </a:lvl8pPr>
            <a:lvl9pPr marL="3657600" indent="0">
              <a:buNone/>
              <a:defRPr lang="de-DE" sz="1600" b="1"/>
            </a:lvl9pPr>
          </a:lstStyle>
          <a:p>
            <a:pPr lvl="0" rtl="0"/>
            <a:r>
              <a:rPr lang="de-DE"/>
              <a:t>Mastertextformat bearbeiten</a:t>
            </a:r>
          </a:p>
        </p:txBody>
      </p:sp>
      <p:sp>
        <p:nvSpPr>
          <p:cNvPr id="38" name="Bildplatzhalter 31">
            <a:extLst>
              <a:ext uri="{FF2B5EF4-FFF2-40B4-BE49-F238E27FC236}">
                <a16:creationId xmlns:a16="http://schemas.microsoft.com/office/drawing/2014/main" id="{385AF281-7DED-566C-E62C-76BBF2A795A8}"/>
              </a:ext>
            </a:extLst>
          </p:cNvPr>
          <p:cNvSpPr>
            <a:spLocks noGrp="1"/>
          </p:cNvSpPr>
          <p:nvPr>
            <p:ph type="pic" sz="quarter" idx="29"/>
          </p:nvPr>
        </p:nvSpPr>
        <p:spPr>
          <a:xfrm>
            <a:off x="6841853" y="3877056"/>
            <a:ext cx="1609344" cy="1609344"/>
          </a:xfrm>
          <a:solidFill>
            <a:schemeClr val="tx2">
              <a:lumMod val="60000"/>
              <a:lumOff val="40000"/>
            </a:schemeClr>
          </a:solidFill>
          <a:ln w="15875">
            <a:solidFill>
              <a:schemeClr val="bg1"/>
            </a:solidFill>
          </a:ln>
        </p:spPr>
        <p:txBody>
          <a:bodyPr rtlCol="0" anchor="ctr"/>
          <a:lstStyle>
            <a:lvl1pPr marL="0" indent="0" algn="ctr">
              <a:buNone/>
              <a:defRPr lang="de-DE" sz="1200"/>
            </a:lvl1pPr>
          </a:lstStyle>
          <a:p>
            <a:pPr rtl="0"/>
            <a:r>
              <a:rPr lang="de-DE"/>
              <a:t>Bild durch Klicken auf Symbol hinzufügen</a:t>
            </a:r>
            <a:endParaRPr lang="de-DE" dirty="0"/>
          </a:p>
        </p:txBody>
      </p:sp>
      <p:sp>
        <p:nvSpPr>
          <p:cNvPr id="48" name="Textplatzhalter 2">
            <a:extLst>
              <a:ext uri="{FF2B5EF4-FFF2-40B4-BE49-F238E27FC236}">
                <a16:creationId xmlns:a16="http://schemas.microsoft.com/office/drawing/2014/main" id="{D1C2E707-78B6-51F1-8B2D-EA2147D58C21}"/>
              </a:ext>
            </a:extLst>
          </p:cNvPr>
          <p:cNvSpPr>
            <a:spLocks noGrp="1"/>
          </p:cNvSpPr>
          <p:nvPr>
            <p:ph type="body" idx="38"/>
          </p:nvPr>
        </p:nvSpPr>
        <p:spPr>
          <a:xfrm>
            <a:off x="6718409" y="5477256"/>
            <a:ext cx="1856232" cy="310896"/>
          </a:xfrm>
        </p:spPr>
        <p:txBody>
          <a:bodyPr lIns="0" rIns="0" rtlCol="0" anchor="ctr"/>
          <a:lstStyle>
            <a:lvl1pPr marL="0" indent="0" algn="ctr">
              <a:lnSpc>
                <a:spcPct val="100000"/>
              </a:lnSpc>
              <a:spcBef>
                <a:spcPts val="0"/>
              </a:spcBef>
              <a:buNone/>
              <a:defRPr lang="de-DE" sz="1400" b="0">
                <a:solidFill>
                  <a:schemeClr val="accent1"/>
                </a:solidFill>
                <a:latin typeface="+mj-lt"/>
              </a:defRPr>
            </a:lvl1pPr>
            <a:lvl2pPr marL="457200" indent="0">
              <a:buNone/>
              <a:defRPr lang="de-DE" sz="2000" b="1"/>
            </a:lvl2pPr>
            <a:lvl3pPr marL="914400" indent="0">
              <a:buNone/>
              <a:defRPr lang="de-DE" sz="1800" b="1"/>
            </a:lvl3pPr>
            <a:lvl4pPr marL="1371600" indent="0">
              <a:buNone/>
              <a:defRPr lang="de-DE" sz="1600" b="1"/>
            </a:lvl4pPr>
            <a:lvl5pPr marL="1828800" indent="0">
              <a:buNone/>
              <a:defRPr lang="de-DE" sz="1600" b="1"/>
            </a:lvl5pPr>
            <a:lvl6pPr marL="2286000" indent="0">
              <a:buNone/>
              <a:defRPr lang="de-DE" sz="1600" b="1"/>
            </a:lvl6pPr>
            <a:lvl7pPr marL="2743200" indent="0">
              <a:buNone/>
              <a:defRPr lang="de-DE" sz="1600" b="1"/>
            </a:lvl7pPr>
            <a:lvl8pPr marL="3200400" indent="0">
              <a:buNone/>
              <a:defRPr lang="de-DE" sz="1600" b="1"/>
            </a:lvl8pPr>
            <a:lvl9pPr marL="3657600" indent="0">
              <a:buNone/>
              <a:defRPr lang="de-DE" sz="1600" b="1"/>
            </a:lvl9pPr>
          </a:lstStyle>
          <a:p>
            <a:pPr lvl="0" rtl="0"/>
            <a:r>
              <a:rPr lang="de-DE"/>
              <a:t>Mastertextformat bearbeiten</a:t>
            </a:r>
          </a:p>
        </p:txBody>
      </p:sp>
      <p:sp>
        <p:nvSpPr>
          <p:cNvPr id="44" name="Textplatzhalter 2">
            <a:extLst>
              <a:ext uri="{FF2B5EF4-FFF2-40B4-BE49-F238E27FC236}">
                <a16:creationId xmlns:a16="http://schemas.microsoft.com/office/drawing/2014/main" id="{9E91D85A-CBAB-980E-5BD9-3BCF8CEAC7EA}"/>
              </a:ext>
            </a:extLst>
          </p:cNvPr>
          <p:cNvSpPr>
            <a:spLocks noGrp="1"/>
          </p:cNvSpPr>
          <p:nvPr>
            <p:ph type="body" idx="34"/>
          </p:nvPr>
        </p:nvSpPr>
        <p:spPr>
          <a:xfrm>
            <a:off x="6800705" y="5760720"/>
            <a:ext cx="1691640" cy="466344"/>
          </a:xfrm>
          <a:solidFill>
            <a:schemeClr val="accent2"/>
          </a:solidFill>
        </p:spPr>
        <p:txBody>
          <a:bodyPr lIns="0" rIns="0" rtlCol="0" anchor="t"/>
          <a:lstStyle>
            <a:lvl1pPr marL="0" indent="0" algn="ctr">
              <a:lnSpc>
                <a:spcPct val="100000"/>
              </a:lnSpc>
              <a:spcBef>
                <a:spcPts val="0"/>
              </a:spcBef>
              <a:buNone/>
              <a:defRPr lang="de-DE" sz="1200" b="0">
                <a:solidFill>
                  <a:schemeClr val="accent1"/>
                </a:solidFill>
                <a:latin typeface="+mn-lt"/>
              </a:defRPr>
            </a:lvl1pPr>
            <a:lvl2pPr marL="457200" indent="0">
              <a:buNone/>
              <a:defRPr lang="de-DE" sz="2000" b="1"/>
            </a:lvl2pPr>
            <a:lvl3pPr marL="914400" indent="0">
              <a:buNone/>
              <a:defRPr lang="de-DE" sz="1800" b="1"/>
            </a:lvl3pPr>
            <a:lvl4pPr marL="1371600" indent="0">
              <a:buNone/>
              <a:defRPr lang="de-DE" sz="1600" b="1"/>
            </a:lvl4pPr>
            <a:lvl5pPr marL="1828800" indent="0">
              <a:buNone/>
              <a:defRPr lang="de-DE" sz="1600" b="1"/>
            </a:lvl5pPr>
            <a:lvl6pPr marL="2286000" indent="0">
              <a:buNone/>
              <a:defRPr lang="de-DE" sz="1600" b="1"/>
            </a:lvl6pPr>
            <a:lvl7pPr marL="2743200" indent="0">
              <a:buNone/>
              <a:defRPr lang="de-DE" sz="1600" b="1"/>
            </a:lvl7pPr>
            <a:lvl8pPr marL="3200400" indent="0">
              <a:buNone/>
              <a:defRPr lang="de-DE" sz="1600" b="1"/>
            </a:lvl8pPr>
            <a:lvl9pPr marL="3657600" indent="0">
              <a:buNone/>
              <a:defRPr lang="de-DE" sz="1600" b="1"/>
            </a:lvl9pPr>
          </a:lstStyle>
          <a:p>
            <a:pPr lvl="0" rtl="0"/>
            <a:r>
              <a:rPr lang="de-DE"/>
              <a:t>Mastertextformat bearbeiten</a:t>
            </a:r>
          </a:p>
        </p:txBody>
      </p:sp>
      <p:sp>
        <p:nvSpPr>
          <p:cNvPr id="36" name="Bildplatzhalter 31">
            <a:extLst>
              <a:ext uri="{FF2B5EF4-FFF2-40B4-BE49-F238E27FC236}">
                <a16:creationId xmlns:a16="http://schemas.microsoft.com/office/drawing/2014/main" id="{40E68EB8-B0D8-E5D4-CE19-45219E4D7038}"/>
              </a:ext>
            </a:extLst>
          </p:cNvPr>
          <p:cNvSpPr>
            <a:spLocks noGrp="1"/>
          </p:cNvSpPr>
          <p:nvPr>
            <p:ph type="pic" sz="quarter" idx="26"/>
          </p:nvPr>
        </p:nvSpPr>
        <p:spPr>
          <a:xfrm>
            <a:off x="9685057" y="1261872"/>
            <a:ext cx="1609344" cy="1609344"/>
          </a:xfrm>
          <a:solidFill>
            <a:schemeClr val="tx2">
              <a:lumMod val="60000"/>
              <a:lumOff val="40000"/>
            </a:schemeClr>
          </a:solidFill>
          <a:ln w="15875">
            <a:solidFill>
              <a:schemeClr val="bg1"/>
            </a:solidFill>
          </a:ln>
        </p:spPr>
        <p:txBody>
          <a:bodyPr rtlCol="0" anchor="ctr"/>
          <a:lstStyle>
            <a:lvl1pPr marL="0" indent="0" algn="ctr">
              <a:buNone/>
              <a:defRPr lang="de-DE" sz="1200"/>
            </a:lvl1pPr>
          </a:lstStyle>
          <a:p>
            <a:pPr rtl="0"/>
            <a:r>
              <a:rPr lang="de-DE"/>
              <a:t>Bild durch Klicken auf Symbol hinzufügen</a:t>
            </a:r>
            <a:endParaRPr lang="de-DE" dirty="0"/>
          </a:p>
        </p:txBody>
      </p:sp>
      <p:sp>
        <p:nvSpPr>
          <p:cNvPr id="20" name="Textplatzhalter 4">
            <a:extLst>
              <a:ext uri="{FF2B5EF4-FFF2-40B4-BE49-F238E27FC236}">
                <a16:creationId xmlns:a16="http://schemas.microsoft.com/office/drawing/2014/main" id="{7D1D0610-E513-F5EA-0393-622F692CA0F2}"/>
              </a:ext>
            </a:extLst>
          </p:cNvPr>
          <p:cNvSpPr>
            <a:spLocks noGrp="1"/>
          </p:cNvSpPr>
          <p:nvPr>
            <p:ph type="body" sz="quarter" idx="3"/>
          </p:nvPr>
        </p:nvSpPr>
        <p:spPr>
          <a:xfrm>
            <a:off x="9575329" y="2889504"/>
            <a:ext cx="1828800" cy="310896"/>
          </a:xfrm>
        </p:spPr>
        <p:txBody>
          <a:bodyPr lIns="0" rIns="0" rtlCol="0" anchor="ctr"/>
          <a:lstStyle>
            <a:lvl1pPr marL="0" indent="0" algn="ctr">
              <a:lnSpc>
                <a:spcPct val="100000"/>
              </a:lnSpc>
              <a:spcBef>
                <a:spcPts val="0"/>
              </a:spcBef>
              <a:buNone/>
              <a:defRPr lang="de-DE" sz="1400" b="0">
                <a:solidFill>
                  <a:schemeClr val="accent1"/>
                </a:solidFill>
                <a:latin typeface="+mj-lt"/>
              </a:defRPr>
            </a:lvl1pPr>
            <a:lvl2pPr marL="457200" indent="0">
              <a:buNone/>
              <a:defRPr lang="de-DE" sz="2000" b="1"/>
            </a:lvl2pPr>
            <a:lvl3pPr marL="914400" indent="0">
              <a:buNone/>
              <a:defRPr lang="de-DE" sz="1800" b="1"/>
            </a:lvl3pPr>
            <a:lvl4pPr marL="1371600" indent="0">
              <a:buNone/>
              <a:defRPr lang="de-DE" sz="1600" b="1"/>
            </a:lvl4pPr>
            <a:lvl5pPr marL="1828800" indent="0">
              <a:buNone/>
              <a:defRPr lang="de-DE" sz="1600" b="1"/>
            </a:lvl5pPr>
            <a:lvl6pPr marL="2286000" indent="0">
              <a:buNone/>
              <a:defRPr lang="de-DE" sz="1600" b="1"/>
            </a:lvl6pPr>
            <a:lvl7pPr marL="2743200" indent="0">
              <a:buNone/>
              <a:defRPr lang="de-DE" sz="1600" b="1"/>
            </a:lvl7pPr>
            <a:lvl8pPr marL="3200400" indent="0">
              <a:buNone/>
              <a:defRPr lang="de-DE" sz="1600" b="1"/>
            </a:lvl8pPr>
            <a:lvl9pPr marL="3657600" indent="0">
              <a:buNone/>
              <a:defRPr lang="de-DE" sz="1600" b="1"/>
            </a:lvl9pPr>
          </a:lstStyle>
          <a:p>
            <a:pPr lvl="0" rtl="0"/>
            <a:r>
              <a:rPr lang="de-DE"/>
              <a:t>Mastertextformat bearbeiten</a:t>
            </a:r>
          </a:p>
        </p:txBody>
      </p:sp>
      <p:sp>
        <p:nvSpPr>
          <p:cNvPr id="25" name="Textplatzhalter 4">
            <a:extLst>
              <a:ext uri="{FF2B5EF4-FFF2-40B4-BE49-F238E27FC236}">
                <a16:creationId xmlns:a16="http://schemas.microsoft.com/office/drawing/2014/main" id="{3BF37293-4E33-5570-29ED-04EB525DD199}"/>
              </a:ext>
            </a:extLst>
          </p:cNvPr>
          <p:cNvSpPr>
            <a:spLocks noGrp="1"/>
          </p:cNvSpPr>
          <p:nvPr>
            <p:ph type="body" sz="quarter" idx="18"/>
          </p:nvPr>
        </p:nvSpPr>
        <p:spPr>
          <a:xfrm>
            <a:off x="9643909" y="3154680"/>
            <a:ext cx="1691640" cy="466344"/>
          </a:xfrm>
          <a:solidFill>
            <a:schemeClr val="accent2"/>
          </a:solidFill>
        </p:spPr>
        <p:txBody>
          <a:bodyPr lIns="0" rIns="0" rtlCol="0" anchor="t"/>
          <a:lstStyle>
            <a:lvl1pPr marL="0" indent="0" algn="ctr">
              <a:lnSpc>
                <a:spcPct val="100000"/>
              </a:lnSpc>
              <a:spcBef>
                <a:spcPts val="0"/>
              </a:spcBef>
              <a:buNone/>
              <a:defRPr lang="de-DE" sz="1200" b="0">
                <a:solidFill>
                  <a:schemeClr val="accent1"/>
                </a:solidFill>
                <a:latin typeface="+mn-lt"/>
              </a:defRPr>
            </a:lvl1pPr>
            <a:lvl2pPr marL="457200" indent="0">
              <a:buNone/>
              <a:defRPr lang="de-DE" sz="2000" b="1"/>
            </a:lvl2pPr>
            <a:lvl3pPr marL="914400" indent="0">
              <a:buNone/>
              <a:defRPr lang="de-DE" sz="1800" b="1"/>
            </a:lvl3pPr>
            <a:lvl4pPr marL="1371600" indent="0">
              <a:buNone/>
              <a:defRPr lang="de-DE" sz="1600" b="1"/>
            </a:lvl4pPr>
            <a:lvl5pPr marL="1828800" indent="0">
              <a:buNone/>
              <a:defRPr lang="de-DE" sz="1600" b="1"/>
            </a:lvl5pPr>
            <a:lvl6pPr marL="2286000" indent="0">
              <a:buNone/>
              <a:defRPr lang="de-DE" sz="1600" b="1"/>
            </a:lvl6pPr>
            <a:lvl7pPr marL="2743200" indent="0">
              <a:buNone/>
              <a:defRPr lang="de-DE" sz="1600" b="1"/>
            </a:lvl7pPr>
            <a:lvl8pPr marL="3200400" indent="0">
              <a:buNone/>
              <a:defRPr lang="de-DE" sz="1600" b="1"/>
            </a:lvl8pPr>
            <a:lvl9pPr marL="3657600" indent="0">
              <a:buNone/>
              <a:defRPr lang="de-DE" sz="1600" b="1"/>
            </a:lvl9pPr>
          </a:lstStyle>
          <a:p>
            <a:pPr lvl="0" rtl="0"/>
            <a:r>
              <a:rPr lang="de-DE"/>
              <a:t>Mastertextformat bearbeiten</a:t>
            </a:r>
          </a:p>
        </p:txBody>
      </p:sp>
      <p:sp>
        <p:nvSpPr>
          <p:cNvPr id="40" name="Bildplatzhalter 31">
            <a:extLst>
              <a:ext uri="{FF2B5EF4-FFF2-40B4-BE49-F238E27FC236}">
                <a16:creationId xmlns:a16="http://schemas.microsoft.com/office/drawing/2014/main" id="{5993608C-B818-3AD4-B4D3-28D2DF627D0D}"/>
              </a:ext>
            </a:extLst>
          </p:cNvPr>
          <p:cNvSpPr>
            <a:spLocks noGrp="1"/>
          </p:cNvSpPr>
          <p:nvPr>
            <p:ph type="pic" sz="quarter" idx="30"/>
          </p:nvPr>
        </p:nvSpPr>
        <p:spPr>
          <a:xfrm>
            <a:off x="9685057" y="3877056"/>
            <a:ext cx="1609344" cy="1609344"/>
          </a:xfrm>
          <a:solidFill>
            <a:schemeClr val="tx2">
              <a:lumMod val="60000"/>
              <a:lumOff val="40000"/>
            </a:schemeClr>
          </a:solidFill>
          <a:ln w="15875">
            <a:solidFill>
              <a:schemeClr val="bg1"/>
            </a:solidFill>
          </a:ln>
        </p:spPr>
        <p:txBody>
          <a:bodyPr rtlCol="0" anchor="ctr"/>
          <a:lstStyle>
            <a:lvl1pPr marL="0" indent="0" algn="ctr">
              <a:buNone/>
              <a:defRPr lang="de-DE" sz="1200"/>
            </a:lvl1pPr>
          </a:lstStyle>
          <a:p>
            <a:pPr rtl="0"/>
            <a:r>
              <a:rPr lang="de-DE"/>
              <a:t>Bild durch Klicken auf Symbol hinzufügen</a:t>
            </a:r>
            <a:endParaRPr lang="de-DE" dirty="0"/>
          </a:p>
        </p:txBody>
      </p:sp>
      <p:sp>
        <p:nvSpPr>
          <p:cNvPr id="46" name="Textplatzhalter 4">
            <a:extLst>
              <a:ext uri="{FF2B5EF4-FFF2-40B4-BE49-F238E27FC236}">
                <a16:creationId xmlns:a16="http://schemas.microsoft.com/office/drawing/2014/main" id="{0E307E95-A0E7-5F5C-DFF3-F33EF29FFC32}"/>
              </a:ext>
            </a:extLst>
          </p:cNvPr>
          <p:cNvSpPr>
            <a:spLocks noGrp="1"/>
          </p:cNvSpPr>
          <p:nvPr>
            <p:ph type="body" sz="quarter" idx="36"/>
          </p:nvPr>
        </p:nvSpPr>
        <p:spPr>
          <a:xfrm>
            <a:off x="9561613" y="5477256"/>
            <a:ext cx="1856232" cy="310896"/>
          </a:xfrm>
        </p:spPr>
        <p:txBody>
          <a:bodyPr lIns="0" rIns="0" rtlCol="0" anchor="ctr"/>
          <a:lstStyle>
            <a:lvl1pPr marL="0" indent="0" algn="ctr">
              <a:lnSpc>
                <a:spcPct val="100000"/>
              </a:lnSpc>
              <a:spcBef>
                <a:spcPts val="0"/>
              </a:spcBef>
              <a:buNone/>
              <a:defRPr lang="de-DE" sz="1400" b="0">
                <a:solidFill>
                  <a:schemeClr val="accent1"/>
                </a:solidFill>
                <a:latin typeface="+mj-lt"/>
              </a:defRPr>
            </a:lvl1pPr>
            <a:lvl2pPr marL="457200" indent="0">
              <a:buNone/>
              <a:defRPr lang="de-DE" sz="2000" b="1"/>
            </a:lvl2pPr>
            <a:lvl3pPr marL="914400" indent="0">
              <a:buNone/>
              <a:defRPr lang="de-DE" sz="1800" b="1"/>
            </a:lvl3pPr>
            <a:lvl4pPr marL="1371600" indent="0">
              <a:buNone/>
              <a:defRPr lang="de-DE" sz="1600" b="1"/>
            </a:lvl4pPr>
            <a:lvl5pPr marL="1828800" indent="0">
              <a:buNone/>
              <a:defRPr lang="de-DE" sz="1600" b="1"/>
            </a:lvl5pPr>
            <a:lvl6pPr marL="2286000" indent="0">
              <a:buNone/>
              <a:defRPr lang="de-DE" sz="1600" b="1"/>
            </a:lvl6pPr>
            <a:lvl7pPr marL="2743200" indent="0">
              <a:buNone/>
              <a:defRPr lang="de-DE" sz="1600" b="1"/>
            </a:lvl7pPr>
            <a:lvl8pPr marL="3200400" indent="0">
              <a:buNone/>
              <a:defRPr lang="de-DE" sz="1600" b="1"/>
            </a:lvl8pPr>
            <a:lvl9pPr marL="3657600" indent="0">
              <a:buNone/>
              <a:defRPr lang="de-DE" sz="1600" b="1"/>
            </a:lvl9pPr>
          </a:lstStyle>
          <a:p>
            <a:pPr lvl="0" rtl="0"/>
            <a:r>
              <a:rPr lang="de-DE"/>
              <a:t>Mastertextformat bearbeiten</a:t>
            </a:r>
          </a:p>
        </p:txBody>
      </p:sp>
      <p:sp>
        <p:nvSpPr>
          <p:cNvPr id="42" name="Textplatzhalter 4">
            <a:extLst>
              <a:ext uri="{FF2B5EF4-FFF2-40B4-BE49-F238E27FC236}">
                <a16:creationId xmlns:a16="http://schemas.microsoft.com/office/drawing/2014/main" id="{93D6B271-D0F0-7CDA-BE9D-BD03B6C47BAB}"/>
              </a:ext>
            </a:extLst>
          </p:cNvPr>
          <p:cNvSpPr>
            <a:spLocks noGrp="1"/>
          </p:cNvSpPr>
          <p:nvPr>
            <p:ph type="body" sz="quarter" idx="32"/>
          </p:nvPr>
        </p:nvSpPr>
        <p:spPr>
          <a:xfrm>
            <a:off x="9643909" y="5760720"/>
            <a:ext cx="1691640" cy="466344"/>
          </a:xfrm>
          <a:solidFill>
            <a:schemeClr val="accent2"/>
          </a:solidFill>
        </p:spPr>
        <p:txBody>
          <a:bodyPr lIns="0" rIns="0" rtlCol="0" anchor="t"/>
          <a:lstStyle>
            <a:lvl1pPr marL="0" indent="0" algn="ctr">
              <a:lnSpc>
                <a:spcPct val="100000"/>
              </a:lnSpc>
              <a:spcBef>
                <a:spcPts val="0"/>
              </a:spcBef>
              <a:buNone/>
              <a:defRPr lang="de-DE" sz="1200" b="0">
                <a:solidFill>
                  <a:schemeClr val="accent1"/>
                </a:solidFill>
                <a:latin typeface="+mn-lt"/>
              </a:defRPr>
            </a:lvl1pPr>
            <a:lvl2pPr marL="457200" indent="0">
              <a:buNone/>
              <a:defRPr lang="de-DE" sz="2000" b="1"/>
            </a:lvl2pPr>
            <a:lvl3pPr marL="914400" indent="0">
              <a:buNone/>
              <a:defRPr lang="de-DE" sz="1800" b="1"/>
            </a:lvl3pPr>
            <a:lvl4pPr marL="1371600" indent="0">
              <a:buNone/>
              <a:defRPr lang="de-DE" sz="1600" b="1"/>
            </a:lvl4pPr>
            <a:lvl5pPr marL="1828800" indent="0">
              <a:buNone/>
              <a:defRPr lang="de-DE" sz="1600" b="1"/>
            </a:lvl5pPr>
            <a:lvl6pPr marL="2286000" indent="0">
              <a:buNone/>
              <a:defRPr lang="de-DE" sz="1600" b="1"/>
            </a:lvl6pPr>
            <a:lvl7pPr marL="2743200" indent="0">
              <a:buNone/>
              <a:defRPr lang="de-DE" sz="1600" b="1"/>
            </a:lvl7pPr>
            <a:lvl8pPr marL="3200400" indent="0">
              <a:buNone/>
              <a:defRPr lang="de-DE" sz="1600" b="1"/>
            </a:lvl8pPr>
            <a:lvl9pPr marL="3657600" indent="0">
              <a:buNone/>
              <a:defRPr lang="de-DE" sz="1600" b="1"/>
            </a:lvl9pPr>
          </a:lstStyle>
          <a:p>
            <a:pPr lvl="0" rtl="0"/>
            <a:r>
              <a:rPr lang="de-DE"/>
              <a:t>Mastertextformat bearbeiten</a:t>
            </a:r>
          </a:p>
        </p:txBody>
      </p:sp>
      <p:sp>
        <p:nvSpPr>
          <p:cNvPr id="6" name="Foliennummernplatzhalter 5">
            <a:extLst>
              <a:ext uri="{FF2B5EF4-FFF2-40B4-BE49-F238E27FC236}">
                <a16:creationId xmlns:a16="http://schemas.microsoft.com/office/drawing/2014/main" id="{2101ABA6-5EA3-1AE9-0825-523073F786ED}"/>
              </a:ext>
            </a:extLst>
          </p:cNvPr>
          <p:cNvSpPr>
            <a:spLocks noGrp="1"/>
          </p:cNvSpPr>
          <p:nvPr>
            <p:ph type="sldNum" sz="quarter" idx="12"/>
          </p:nvPr>
        </p:nvSpPr>
        <p:spPr>
          <a:xfrm>
            <a:off x="616640" y="6517634"/>
            <a:ext cx="950258" cy="274320"/>
          </a:xfrm>
          <a:prstGeom prst="rect">
            <a:avLst/>
          </a:prstGeom>
        </p:spPr>
        <p:txBody>
          <a:bodyPr rtlCol="0"/>
          <a:lstStyle>
            <a:lvl1pPr>
              <a:defRPr lang="de-DE">
                <a:solidFill>
                  <a:schemeClr val="accent1"/>
                </a:solidFill>
              </a:defRPr>
            </a:lvl1pPr>
          </a:lstStyle>
          <a:p>
            <a:pPr rtl="0"/>
            <a:fld id="{84D792B7-0397-C047-AE12-1A03F7E3DC83}" type="slidenum">
              <a:rPr lang="de-DE" smtClean="0"/>
              <a:pPr rtl="0"/>
              <a:t>‹Nr.›</a:t>
            </a:fld>
            <a:endParaRPr lang="de-DE" dirty="0"/>
          </a:p>
        </p:txBody>
      </p:sp>
      <p:sp>
        <p:nvSpPr>
          <p:cNvPr id="5" name="Fußzeilenplatzhalter 4">
            <a:extLst>
              <a:ext uri="{FF2B5EF4-FFF2-40B4-BE49-F238E27FC236}">
                <a16:creationId xmlns:a16="http://schemas.microsoft.com/office/drawing/2014/main" id="{726C5317-E14C-8E61-2C1E-0430778E8A0C}"/>
              </a:ext>
            </a:extLst>
          </p:cNvPr>
          <p:cNvSpPr>
            <a:spLocks noGrp="1"/>
          </p:cNvSpPr>
          <p:nvPr>
            <p:ph type="ftr" sz="quarter" idx="11"/>
          </p:nvPr>
        </p:nvSpPr>
        <p:spPr>
          <a:xfrm>
            <a:off x="4808250" y="6517634"/>
            <a:ext cx="2572870" cy="274320"/>
          </a:xfrm>
          <a:prstGeom prst="rect">
            <a:avLst/>
          </a:prstGeom>
        </p:spPr>
        <p:txBody>
          <a:bodyPr rtlCol="0"/>
          <a:lstStyle>
            <a:lvl1pPr>
              <a:defRPr lang="de-DE">
                <a:solidFill>
                  <a:schemeClr val="accent1"/>
                </a:solidFill>
              </a:defRPr>
            </a:lvl1pPr>
          </a:lstStyle>
          <a:p>
            <a:pPr rtl="0"/>
            <a:r>
              <a:rPr lang="de-DE"/>
              <a:t>PRÄSENTATIONSTITEL</a:t>
            </a:r>
            <a:endParaRPr lang="de-DE" dirty="0"/>
          </a:p>
        </p:txBody>
      </p:sp>
      <p:sp>
        <p:nvSpPr>
          <p:cNvPr id="4" name="Datumsplatzhalter 3">
            <a:extLst>
              <a:ext uri="{FF2B5EF4-FFF2-40B4-BE49-F238E27FC236}">
                <a16:creationId xmlns:a16="http://schemas.microsoft.com/office/drawing/2014/main" id="{5A514D0E-ED92-E1A4-0E78-546375A0A63E}"/>
              </a:ext>
            </a:extLst>
          </p:cNvPr>
          <p:cNvSpPr>
            <a:spLocks noGrp="1"/>
          </p:cNvSpPr>
          <p:nvPr>
            <p:ph type="dt" sz="half" idx="10"/>
          </p:nvPr>
        </p:nvSpPr>
        <p:spPr/>
        <p:txBody>
          <a:bodyPr rtlCol="0"/>
          <a:lstStyle>
            <a:lvl1pPr>
              <a:defRPr lang="de-DE">
                <a:solidFill>
                  <a:schemeClr val="accent1"/>
                </a:solidFill>
              </a:defRPr>
            </a:lvl1pPr>
          </a:lstStyle>
          <a:p>
            <a:pPr rtl="0"/>
            <a:r>
              <a:rPr lang="de-DE"/>
              <a:t>20XX</a:t>
            </a:r>
            <a:endParaRPr lang="de-DE" dirty="0"/>
          </a:p>
        </p:txBody>
      </p:sp>
      <p:cxnSp>
        <p:nvCxnSpPr>
          <p:cNvPr id="7" name="Gerader Verbinder 6">
            <a:extLst>
              <a:ext uri="{FF2B5EF4-FFF2-40B4-BE49-F238E27FC236}">
                <a16:creationId xmlns:a16="http://schemas.microsoft.com/office/drawing/2014/main" id="{BB211C01-E0D3-34B5-C635-7ED6C7C89E9C}"/>
              </a:ext>
            </a:extLst>
          </p:cNvPr>
          <p:cNvCxnSpPr>
            <a:cxnSpLocks/>
          </p:cNvCxnSpPr>
          <p:nvPr userDrawn="1"/>
        </p:nvCxnSpPr>
        <p:spPr>
          <a:xfrm>
            <a:off x="0" y="3300220"/>
            <a:ext cx="1219200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Gerader Verbinder 9">
            <a:extLst>
              <a:ext uri="{FF2B5EF4-FFF2-40B4-BE49-F238E27FC236}">
                <a16:creationId xmlns:a16="http://schemas.microsoft.com/office/drawing/2014/main" id="{4D4CCE68-630E-A4CE-AF43-3FB81EADDF21}"/>
              </a:ext>
            </a:extLst>
          </p:cNvPr>
          <p:cNvCxnSpPr>
            <a:cxnSpLocks/>
          </p:cNvCxnSpPr>
          <p:nvPr userDrawn="1"/>
        </p:nvCxnSpPr>
        <p:spPr>
          <a:xfrm>
            <a:off x="398366" y="1042465"/>
            <a:ext cx="11395267"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Gerader Verbinder 11">
            <a:extLst>
              <a:ext uri="{FF2B5EF4-FFF2-40B4-BE49-F238E27FC236}">
                <a16:creationId xmlns:a16="http://schemas.microsoft.com/office/drawing/2014/main" id="{E40AA902-F568-9A37-2C1B-1E3659DBE780}"/>
              </a:ext>
            </a:extLst>
          </p:cNvPr>
          <p:cNvCxnSpPr>
            <a:cxnSpLocks/>
          </p:cNvCxnSpPr>
          <p:nvPr userDrawn="1"/>
        </p:nvCxnSpPr>
        <p:spPr>
          <a:xfrm flipV="1">
            <a:off x="398367" y="0"/>
            <a:ext cx="0" cy="68580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 name="Gerader Verbinder 15">
            <a:extLst>
              <a:ext uri="{FF2B5EF4-FFF2-40B4-BE49-F238E27FC236}">
                <a16:creationId xmlns:a16="http://schemas.microsoft.com/office/drawing/2014/main" id="{794CF9AA-8029-6D34-457C-9FC583E8DFD4}"/>
              </a:ext>
            </a:extLst>
          </p:cNvPr>
          <p:cNvCxnSpPr>
            <a:cxnSpLocks/>
          </p:cNvCxnSpPr>
          <p:nvPr userDrawn="1"/>
        </p:nvCxnSpPr>
        <p:spPr>
          <a:xfrm flipV="1">
            <a:off x="11793633" y="0"/>
            <a:ext cx="0" cy="68580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 name="Gerader Verbinder 22">
            <a:extLst>
              <a:ext uri="{FF2B5EF4-FFF2-40B4-BE49-F238E27FC236}">
                <a16:creationId xmlns:a16="http://schemas.microsoft.com/office/drawing/2014/main" id="{94CAFEB8-8359-AC67-8760-CFF0FC604D80}"/>
              </a:ext>
            </a:extLst>
          </p:cNvPr>
          <p:cNvCxnSpPr>
            <a:cxnSpLocks/>
          </p:cNvCxnSpPr>
          <p:nvPr userDrawn="1"/>
        </p:nvCxnSpPr>
        <p:spPr>
          <a:xfrm>
            <a:off x="0" y="6439485"/>
            <a:ext cx="1219200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 name="Gerader Verbinder 28">
            <a:extLst>
              <a:ext uri="{FF2B5EF4-FFF2-40B4-BE49-F238E27FC236}">
                <a16:creationId xmlns:a16="http://schemas.microsoft.com/office/drawing/2014/main" id="{67E393C7-F0CA-6CFE-7A57-82D059DF9D96}"/>
              </a:ext>
            </a:extLst>
          </p:cNvPr>
          <p:cNvCxnSpPr>
            <a:cxnSpLocks/>
          </p:cNvCxnSpPr>
          <p:nvPr userDrawn="1"/>
        </p:nvCxnSpPr>
        <p:spPr>
          <a:xfrm>
            <a:off x="0" y="5915157"/>
            <a:ext cx="1219200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2972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Zitatfolie">
    <p:bg>
      <p:bgPr>
        <a:solidFill>
          <a:schemeClr val="accent3"/>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A0BD26-4C3C-C934-E3C5-C4ABD369E612}"/>
              </a:ext>
            </a:extLst>
          </p:cNvPr>
          <p:cNvSpPr>
            <a:spLocks noGrp="1"/>
          </p:cNvSpPr>
          <p:nvPr>
            <p:ph type="title"/>
          </p:nvPr>
        </p:nvSpPr>
        <p:spPr>
          <a:xfrm>
            <a:off x="941832" y="1005840"/>
            <a:ext cx="7187184" cy="4251960"/>
          </a:xfrm>
        </p:spPr>
        <p:txBody>
          <a:bodyPr rtlCol="0" anchor="b"/>
          <a:lstStyle>
            <a:lvl1pPr>
              <a:lnSpc>
                <a:spcPct val="100000"/>
              </a:lnSpc>
              <a:defRPr lang="de-DE" sz="5400"/>
            </a:lvl1pPr>
          </a:lstStyle>
          <a:p>
            <a:pPr rtl="0"/>
            <a:r>
              <a:rPr lang="de-DE"/>
              <a:t>Mastertitelformat bearbeiten</a:t>
            </a:r>
          </a:p>
        </p:txBody>
      </p:sp>
      <p:sp>
        <p:nvSpPr>
          <p:cNvPr id="19" name="Untertitel 2">
            <a:extLst>
              <a:ext uri="{FF2B5EF4-FFF2-40B4-BE49-F238E27FC236}">
                <a16:creationId xmlns:a16="http://schemas.microsoft.com/office/drawing/2014/main" id="{BE3754CA-7CD5-66C6-9A94-42B6D2AEC1C0}"/>
              </a:ext>
            </a:extLst>
          </p:cNvPr>
          <p:cNvSpPr>
            <a:spLocks noGrp="1"/>
          </p:cNvSpPr>
          <p:nvPr>
            <p:ph type="subTitle" idx="1"/>
          </p:nvPr>
        </p:nvSpPr>
        <p:spPr>
          <a:xfrm>
            <a:off x="941832" y="5312664"/>
            <a:ext cx="2889504" cy="365760"/>
          </a:xfrm>
          <a:solidFill>
            <a:schemeClr val="accent3"/>
          </a:solidFill>
        </p:spPr>
        <p:txBody>
          <a:bodyPr rtlCol="0">
            <a:noAutofit/>
          </a:bodyPr>
          <a:lstStyle>
            <a:lvl1pPr marL="0" indent="0" algn="l">
              <a:buNone/>
              <a:defRPr lang="de-DE" sz="1800">
                <a:solidFill>
                  <a:schemeClr val="tx1"/>
                </a:solidFill>
                <a:latin typeface="Gill Sans Nova Light" panose="020B0302020104020203" pitchFamily="34" charset="0"/>
              </a:defRPr>
            </a:lvl1pPr>
            <a:lvl2pPr marL="457200" indent="0" algn="ctr">
              <a:buNone/>
              <a:defRPr lang="de-DE" sz="2000"/>
            </a:lvl2pPr>
            <a:lvl3pPr marL="914400" indent="0" algn="ctr">
              <a:buNone/>
              <a:defRPr lang="de-DE" sz="1800"/>
            </a:lvl3pPr>
            <a:lvl4pPr marL="1371600" indent="0" algn="ctr">
              <a:buNone/>
              <a:defRPr lang="de-DE" sz="1600"/>
            </a:lvl4pPr>
            <a:lvl5pPr marL="1828800" indent="0" algn="ctr">
              <a:buNone/>
              <a:defRPr lang="de-DE" sz="1600"/>
            </a:lvl5pPr>
            <a:lvl6pPr marL="2286000" indent="0" algn="ctr">
              <a:buNone/>
              <a:defRPr lang="de-DE" sz="1600"/>
            </a:lvl6pPr>
            <a:lvl7pPr marL="2743200" indent="0" algn="ctr">
              <a:buNone/>
              <a:defRPr lang="de-DE" sz="1600"/>
            </a:lvl7pPr>
            <a:lvl8pPr marL="3200400" indent="0" algn="ctr">
              <a:buNone/>
              <a:defRPr lang="de-DE" sz="1600"/>
            </a:lvl8pPr>
            <a:lvl9pPr marL="3657600" indent="0" algn="ctr">
              <a:buNone/>
              <a:defRPr lang="de-DE" sz="1600"/>
            </a:lvl9pPr>
          </a:lstStyle>
          <a:p>
            <a:pPr rtl="0"/>
            <a:r>
              <a:rPr lang="de-DE"/>
              <a:t>Master-Untertitelformat bearbeiten</a:t>
            </a:r>
          </a:p>
        </p:txBody>
      </p:sp>
      <p:sp>
        <p:nvSpPr>
          <p:cNvPr id="23" name="Bildplatzhalter 22">
            <a:extLst>
              <a:ext uri="{FF2B5EF4-FFF2-40B4-BE49-F238E27FC236}">
                <a16:creationId xmlns:a16="http://schemas.microsoft.com/office/drawing/2014/main" id="{47150B01-E47B-1FE6-D289-46641618F640}"/>
              </a:ext>
            </a:extLst>
          </p:cNvPr>
          <p:cNvSpPr>
            <a:spLocks noGrp="1"/>
          </p:cNvSpPr>
          <p:nvPr>
            <p:ph type="pic" sz="quarter" idx="13"/>
          </p:nvPr>
        </p:nvSpPr>
        <p:spPr>
          <a:xfrm>
            <a:off x="8937714" y="1028362"/>
            <a:ext cx="2451100" cy="4800597"/>
          </a:xfrm>
          <a:ln w="15875">
            <a:solidFill>
              <a:schemeClr val="tx1"/>
            </a:solidFill>
          </a:ln>
        </p:spPr>
        <p:txBody>
          <a:bodyPr rtlCol="0" anchor="ctr"/>
          <a:lstStyle>
            <a:lvl1pPr marL="0" indent="0" algn="ctr">
              <a:buNone/>
              <a:defRPr lang="de-DE" sz="1800"/>
            </a:lvl1pPr>
          </a:lstStyle>
          <a:p>
            <a:pPr rtl="0"/>
            <a:r>
              <a:rPr lang="de-DE"/>
              <a:t>Bild durch Klicken auf Symbol hinzufügen</a:t>
            </a:r>
            <a:endParaRPr lang="de-DE" dirty="0"/>
          </a:p>
        </p:txBody>
      </p:sp>
      <p:sp>
        <p:nvSpPr>
          <p:cNvPr id="6" name="Foliennummernplatzhalter 5">
            <a:extLst>
              <a:ext uri="{FF2B5EF4-FFF2-40B4-BE49-F238E27FC236}">
                <a16:creationId xmlns:a16="http://schemas.microsoft.com/office/drawing/2014/main" id="{2101ABA6-5EA3-1AE9-0825-523073F786ED}"/>
              </a:ext>
            </a:extLst>
          </p:cNvPr>
          <p:cNvSpPr>
            <a:spLocks noGrp="1"/>
          </p:cNvSpPr>
          <p:nvPr>
            <p:ph type="sldNum" sz="quarter" idx="12"/>
          </p:nvPr>
        </p:nvSpPr>
        <p:spPr>
          <a:xfrm>
            <a:off x="616640" y="6517634"/>
            <a:ext cx="950258" cy="274320"/>
          </a:xfrm>
          <a:prstGeom prst="rect">
            <a:avLst/>
          </a:prstGeom>
        </p:spPr>
        <p:txBody>
          <a:bodyPr rtlCol="0"/>
          <a:lstStyle>
            <a:lvl1pPr>
              <a:defRPr lang="de-DE">
                <a:solidFill>
                  <a:schemeClr val="tx1"/>
                </a:solidFill>
              </a:defRPr>
            </a:lvl1pPr>
          </a:lstStyle>
          <a:p>
            <a:pPr rtl="0"/>
            <a:fld id="{84D792B7-0397-C047-AE12-1A03F7E3DC83}" type="slidenum">
              <a:rPr lang="de-DE" smtClean="0"/>
              <a:pPr rtl="0"/>
              <a:t>‹Nr.›</a:t>
            </a:fld>
            <a:endParaRPr lang="de-DE" dirty="0"/>
          </a:p>
        </p:txBody>
      </p:sp>
      <p:sp>
        <p:nvSpPr>
          <p:cNvPr id="5" name="Fußzeilenplatzhalter 4">
            <a:extLst>
              <a:ext uri="{FF2B5EF4-FFF2-40B4-BE49-F238E27FC236}">
                <a16:creationId xmlns:a16="http://schemas.microsoft.com/office/drawing/2014/main" id="{726C5317-E14C-8E61-2C1E-0430778E8A0C}"/>
              </a:ext>
            </a:extLst>
          </p:cNvPr>
          <p:cNvSpPr>
            <a:spLocks noGrp="1"/>
          </p:cNvSpPr>
          <p:nvPr>
            <p:ph type="ftr" sz="quarter" idx="11"/>
          </p:nvPr>
        </p:nvSpPr>
        <p:spPr>
          <a:xfrm>
            <a:off x="4808250" y="6517634"/>
            <a:ext cx="2572870" cy="274320"/>
          </a:xfrm>
          <a:prstGeom prst="rect">
            <a:avLst/>
          </a:prstGeom>
        </p:spPr>
        <p:txBody>
          <a:bodyPr rtlCol="0"/>
          <a:lstStyle>
            <a:lvl1pPr>
              <a:defRPr lang="de-DE">
                <a:solidFill>
                  <a:schemeClr val="tx1"/>
                </a:solidFill>
              </a:defRPr>
            </a:lvl1pPr>
          </a:lstStyle>
          <a:p>
            <a:pPr rtl="0"/>
            <a:r>
              <a:rPr lang="de-DE"/>
              <a:t>PRÄSENTATIONSTITEL</a:t>
            </a:r>
          </a:p>
        </p:txBody>
      </p:sp>
      <p:sp>
        <p:nvSpPr>
          <p:cNvPr id="4" name="Datumsplatzhalter 3">
            <a:extLst>
              <a:ext uri="{FF2B5EF4-FFF2-40B4-BE49-F238E27FC236}">
                <a16:creationId xmlns:a16="http://schemas.microsoft.com/office/drawing/2014/main" id="{5A514D0E-ED92-E1A4-0E78-546375A0A63E}"/>
              </a:ext>
            </a:extLst>
          </p:cNvPr>
          <p:cNvSpPr>
            <a:spLocks noGrp="1"/>
          </p:cNvSpPr>
          <p:nvPr>
            <p:ph type="dt" sz="half" idx="10"/>
          </p:nvPr>
        </p:nvSpPr>
        <p:spPr/>
        <p:txBody>
          <a:bodyPr rtlCol="0"/>
          <a:lstStyle>
            <a:lvl1pPr>
              <a:defRPr lang="de-DE">
                <a:solidFill>
                  <a:schemeClr val="tx1"/>
                </a:solidFill>
              </a:defRPr>
            </a:lvl1pPr>
          </a:lstStyle>
          <a:p>
            <a:pPr rtl="0"/>
            <a:r>
              <a:rPr lang="de-DE"/>
              <a:t>20XX</a:t>
            </a:r>
            <a:endParaRPr lang="de-DE" dirty="0"/>
          </a:p>
        </p:txBody>
      </p:sp>
      <p:cxnSp>
        <p:nvCxnSpPr>
          <p:cNvPr id="8" name="Gerader Verbinder 7">
            <a:extLst>
              <a:ext uri="{FF2B5EF4-FFF2-40B4-BE49-F238E27FC236}">
                <a16:creationId xmlns:a16="http://schemas.microsoft.com/office/drawing/2014/main" id="{52C5A325-67B4-EB21-61D9-11A62C1149D0}"/>
              </a:ext>
            </a:extLst>
          </p:cNvPr>
          <p:cNvCxnSpPr>
            <a:cxnSpLocks/>
          </p:cNvCxnSpPr>
          <p:nvPr userDrawn="1"/>
        </p:nvCxnSpPr>
        <p:spPr>
          <a:xfrm>
            <a:off x="0" y="395159"/>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Gerader Verbinder 9">
            <a:extLst>
              <a:ext uri="{FF2B5EF4-FFF2-40B4-BE49-F238E27FC236}">
                <a16:creationId xmlns:a16="http://schemas.microsoft.com/office/drawing/2014/main" id="{7966DF71-8DDC-0AE8-6067-6C8BDF66AEE6}"/>
              </a:ext>
            </a:extLst>
          </p:cNvPr>
          <p:cNvCxnSpPr>
            <a:cxnSpLocks/>
          </p:cNvCxnSpPr>
          <p:nvPr userDrawn="1"/>
        </p:nvCxnSpPr>
        <p:spPr>
          <a:xfrm>
            <a:off x="0" y="6439485"/>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Gerader Verbinder 11">
            <a:extLst>
              <a:ext uri="{FF2B5EF4-FFF2-40B4-BE49-F238E27FC236}">
                <a16:creationId xmlns:a16="http://schemas.microsoft.com/office/drawing/2014/main" id="{8D53E1C8-4CA4-75B1-C371-4A379986E7A8}"/>
              </a:ext>
            </a:extLst>
          </p:cNvPr>
          <p:cNvCxnSpPr>
            <a:cxnSpLocks/>
          </p:cNvCxnSpPr>
          <p:nvPr userDrawn="1"/>
        </p:nvCxnSpPr>
        <p:spPr>
          <a:xfrm flipV="1">
            <a:off x="398367" y="0"/>
            <a:ext cx="0" cy="685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r Verbinder 13">
            <a:extLst>
              <a:ext uri="{FF2B5EF4-FFF2-40B4-BE49-F238E27FC236}">
                <a16:creationId xmlns:a16="http://schemas.microsoft.com/office/drawing/2014/main" id="{774A3361-4A2D-2ED2-946A-46EA9B3FCC96}"/>
              </a:ext>
            </a:extLst>
          </p:cNvPr>
          <p:cNvCxnSpPr>
            <a:cxnSpLocks/>
          </p:cNvCxnSpPr>
          <p:nvPr userDrawn="1"/>
        </p:nvCxnSpPr>
        <p:spPr>
          <a:xfrm flipV="1">
            <a:off x="11793633" y="0"/>
            <a:ext cx="0" cy="685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Gerader Verbinder 15">
            <a:extLst>
              <a:ext uri="{FF2B5EF4-FFF2-40B4-BE49-F238E27FC236}">
                <a16:creationId xmlns:a16="http://schemas.microsoft.com/office/drawing/2014/main" id="{99A1A3AD-F519-2787-F127-4698F8E5CA39}"/>
              </a:ext>
            </a:extLst>
          </p:cNvPr>
          <p:cNvCxnSpPr>
            <a:cxnSpLocks/>
          </p:cNvCxnSpPr>
          <p:nvPr userDrawn="1"/>
        </p:nvCxnSpPr>
        <p:spPr>
          <a:xfrm>
            <a:off x="0" y="5516519"/>
            <a:ext cx="9144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r Verbinder 17">
            <a:extLst>
              <a:ext uri="{FF2B5EF4-FFF2-40B4-BE49-F238E27FC236}">
                <a16:creationId xmlns:a16="http://schemas.microsoft.com/office/drawing/2014/main" id="{765322AF-E7A0-773B-0886-72337FA4AC8E}"/>
              </a:ext>
            </a:extLst>
          </p:cNvPr>
          <p:cNvCxnSpPr>
            <a:cxnSpLocks/>
            <a:stCxn id="19" idx="3"/>
          </p:cNvCxnSpPr>
          <p:nvPr userDrawn="1"/>
        </p:nvCxnSpPr>
        <p:spPr>
          <a:xfrm>
            <a:off x="3831336" y="5495544"/>
            <a:ext cx="8360664"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1443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ehrere Inhalte">
    <p:bg>
      <p:bgPr>
        <a:solidFill>
          <a:schemeClr val="accent1"/>
        </a:solidFill>
        <a:effectLst/>
      </p:bgPr>
    </p:bg>
    <p:spTree>
      <p:nvGrpSpPr>
        <p:cNvPr id="1" name=""/>
        <p:cNvGrpSpPr/>
        <p:nvPr/>
      </p:nvGrpSpPr>
      <p:grpSpPr>
        <a:xfrm>
          <a:off x="0" y="0"/>
          <a:ext cx="0" cy="0"/>
          <a:chOff x="0" y="0"/>
          <a:chExt cx="0" cy="0"/>
        </a:xfrm>
      </p:grpSpPr>
      <p:sp>
        <p:nvSpPr>
          <p:cNvPr id="40" name="Bildplatzhalter 39">
            <a:extLst>
              <a:ext uri="{FF2B5EF4-FFF2-40B4-BE49-F238E27FC236}">
                <a16:creationId xmlns:a16="http://schemas.microsoft.com/office/drawing/2014/main" id="{5CCC7076-FFA4-750E-431A-0BE2B1B6F2EB}"/>
              </a:ext>
            </a:extLst>
          </p:cNvPr>
          <p:cNvSpPr>
            <a:spLocks noGrp="1"/>
          </p:cNvSpPr>
          <p:nvPr>
            <p:ph type="pic" sz="quarter" idx="20"/>
          </p:nvPr>
        </p:nvSpPr>
        <p:spPr>
          <a:xfrm>
            <a:off x="547796" y="1652080"/>
            <a:ext cx="4406901" cy="3124681"/>
          </a:xfrm>
          <a:ln w="15875">
            <a:solidFill>
              <a:schemeClr val="tx1"/>
            </a:solidFill>
          </a:ln>
        </p:spPr>
        <p:txBody>
          <a:bodyPr rtlCol="0" anchor="ctr"/>
          <a:lstStyle>
            <a:lvl1pPr marL="0" indent="0" algn="ctr">
              <a:buNone/>
              <a:defRPr lang="de-DE" sz="1800"/>
            </a:lvl1pPr>
          </a:lstStyle>
          <a:p>
            <a:pPr rtl="0"/>
            <a:r>
              <a:rPr lang="de-DE"/>
              <a:t>Bild durch Klicken auf Symbol hinzufügen</a:t>
            </a:r>
            <a:endParaRPr lang="de-DE" dirty="0"/>
          </a:p>
        </p:txBody>
      </p:sp>
      <p:cxnSp>
        <p:nvCxnSpPr>
          <p:cNvPr id="9" name="Gerader Verbinder 8">
            <a:extLst>
              <a:ext uri="{FF2B5EF4-FFF2-40B4-BE49-F238E27FC236}">
                <a16:creationId xmlns:a16="http://schemas.microsoft.com/office/drawing/2014/main" id="{EBF410FA-6919-A95F-E465-F3650BC704A5}"/>
              </a:ext>
            </a:extLst>
          </p:cNvPr>
          <p:cNvCxnSpPr>
            <a:cxnSpLocks/>
          </p:cNvCxnSpPr>
          <p:nvPr userDrawn="1"/>
        </p:nvCxnSpPr>
        <p:spPr>
          <a:xfrm>
            <a:off x="0" y="1037308"/>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Gerader Verbinder 12">
            <a:extLst>
              <a:ext uri="{FF2B5EF4-FFF2-40B4-BE49-F238E27FC236}">
                <a16:creationId xmlns:a16="http://schemas.microsoft.com/office/drawing/2014/main" id="{056D016C-FD2C-0B4B-A727-8A7CAF4A9846}"/>
              </a:ext>
            </a:extLst>
          </p:cNvPr>
          <p:cNvCxnSpPr>
            <a:cxnSpLocks/>
          </p:cNvCxnSpPr>
          <p:nvPr userDrawn="1"/>
        </p:nvCxnSpPr>
        <p:spPr>
          <a:xfrm flipV="1">
            <a:off x="5476731" y="1037308"/>
            <a:ext cx="0" cy="5402177"/>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Gerader Verbinder 15">
            <a:extLst>
              <a:ext uri="{FF2B5EF4-FFF2-40B4-BE49-F238E27FC236}">
                <a16:creationId xmlns:a16="http://schemas.microsoft.com/office/drawing/2014/main" id="{7A79FE8F-AD7E-5CA6-4AC2-165DA0C9BEF5}"/>
              </a:ext>
            </a:extLst>
          </p:cNvPr>
          <p:cNvCxnSpPr>
            <a:cxnSpLocks/>
          </p:cNvCxnSpPr>
          <p:nvPr userDrawn="1"/>
        </p:nvCxnSpPr>
        <p:spPr>
          <a:xfrm flipV="1">
            <a:off x="8792556" y="1027906"/>
            <a:ext cx="0" cy="5411579"/>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r Verbinder 17">
            <a:extLst>
              <a:ext uri="{FF2B5EF4-FFF2-40B4-BE49-F238E27FC236}">
                <a16:creationId xmlns:a16="http://schemas.microsoft.com/office/drawing/2014/main" id="{31AA6A48-79F7-A000-AA19-3EB390EBAFAF}"/>
              </a:ext>
            </a:extLst>
          </p:cNvPr>
          <p:cNvCxnSpPr>
            <a:cxnSpLocks/>
          </p:cNvCxnSpPr>
          <p:nvPr userDrawn="1"/>
        </p:nvCxnSpPr>
        <p:spPr>
          <a:xfrm>
            <a:off x="5476731" y="3833413"/>
            <a:ext cx="6715269"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r Verbinder 19">
            <a:extLst>
              <a:ext uri="{FF2B5EF4-FFF2-40B4-BE49-F238E27FC236}">
                <a16:creationId xmlns:a16="http://schemas.microsoft.com/office/drawing/2014/main" id="{1D2FB9E0-941D-A849-6C69-C8A3BDD784D2}"/>
              </a:ext>
            </a:extLst>
          </p:cNvPr>
          <p:cNvCxnSpPr>
            <a:cxnSpLocks/>
          </p:cNvCxnSpPr>
          <p:nvPr userDrawn="1"/>
        </p:nvCxnSpPr>
        <p:spPr>
          <a:xfrm>
            <a:off x="0" y="6439485"/>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el 1">
            <a:extLst>
              <a:ext uri="{FF2B5EF4-FFF2-40B4-BE49-F238E27FC236}">
                <a16:creationId xmlns:a16="http://schemas.microsoft.com/office/drawing/2014/main" id="{95A0BD26-4C3C-C934-E3C5-C4ABD369E612}"/>
              </a:ext>
            </a:extLst>
          </p:cNvPr>
          <p:cNvSpPr>
            <a:spLocks noGrp="1"/>
          </p:cNvSpPr>
          <p:nvPr>
            <p:ph type="title"/>
          </p:nvPr>
        </p:nvSpPr>
        <p:spPr>
          <a:xfrm>
            <a:off x="467868" y="54864"/>
            <a:ext cx="11256264" cy="969264"/>
          </a:xfrm>
        </p:spPr>
        <p:txBody>
          <a:bodyPr rtlCol="0"/>
          <a:lstStyle>
            <a:lvl1pPr algn="ctr">
              <a:defRPr lang="de-DE"/>
            </a:lvl1pPr>
          </a:lstStyle>
          <a:p>
            <a:pPr rtl="0"/>
            <a:r>
              <a:rPr lang="de-DE"/>
              <a:t>Mastertitelformat bearbeiten</a:t>
            </a:r>
          </a:p>
        </p:txBody>
      </p:sp>
      <p:sp>
        <p:nvSpPr>
          <p:cNvPr id="3" name="Inhaltsplatzhalter 2">
            <a:extLst>
              <a:ext uri="{FF2B5EF4-FFF2-40B4-BE49-F238E27FC236}">
                <a16:creationId xmlns:a16="http://schemas.microsoft.com/office/drawing/2014/main" id="{D53F374C-57DC-E207-D494-6986428A2D60}"/>
              </a:ext>
            </a:extLst>
          </p:cNvPr>
          <p:cNvSpPr>
            <a:spLocks noGrp="1"/>
          </p:cNvSpPr>
          <p:nvPr>
            <p:ph idx="1"/>
          </p:nvPr>
        </p:nvSpPr>
        <p:spPr>
          <a:xfrm>
            <a:off x="9023483" y="1802860"/>
            <a:ext cx="2843784" cy="1827340"/>
          </a:xfrm>
        </p:spPr>
        <p:txBody>
          <a:bodyPr rtlCol="0"/>
          <a:lstStyle>
            <a:lvl1pPr marL="0" indent="0">
              <a:lnSpc>
                <a:spcPct val="100000"/>
              </a:lnSpc>
              <a:spcBef>
                <a:spcPts val="0"/>
              </a:spcBef>
              <a:buNone/>
              <a:defRPr lang="de-DE" sz="1800"/>
            </a:lvl1pPr>
          </a:lstStyle>
          <a:p>
            <a:pPr lvl="0" rtl="0"/>
            <a:r>
              <a:rPr lang="de-DE"/>
              <a:t>Mastertextformat bearbeiten</a:t>
            </a:r>
          </a:p>
        </p:txBody>
      </p:sp>
      <p:sp>
        <p:nvSpPr>
          <p:cNvPr id="4" name="Datumsplatzhalter 3">
            <a:extLst>
              <a:ext uri="{FF2B5EF4-FFF2-40B4-BE49-F238E27FC236}">
                <a16:creationId xmlns:a16="http://schemas.microsoft.com/office/drawing/2014/main" id="{5A514D0E-ED92-E1A4-0E78-546375A0A63E}"/>
              </a:ext>
            </a:extLst>
          </p:cNvPr>
          <p:cNvSpPr>
            <a:spLocks noGrp="1"/>
          </p:cNvSpPr>
          <p:nvPr>
            <p:ph type="dt" sz="half" idx="10"/>
          </p:nvPr>
        </p:nvSpPr>
        <p:spPr/>
        <p:txBody>
          <a:bodyPr rtlCol="0"/>
          <a:lstStyle>
            <a:defPPr>
              <a:defRPr lang="de-DE"/>
            </a:defPPr>
          </a:lstStyle>
          <a:p>
            <a:pPr rtl="0"/>
            <a:r>
              <a:rPr lang="de-DE"/>
              <a:t>20XX</a:t>
            </a:r>
            <a:endParaRPr lang="de-DE" dirty="0"/>
          </a:p>
        </p:txBody>
      </p:sp>
      <p:sp>
        <p:nvSpPr>
          <p:cNvPr id="5" name="Fußzeilenplatzhalter 4">
            <a:extLst>
              <a:ext uri="{FF2B5EF4-FFF2-40B4-BE49-F238E27FC236}">
                <a16:creationId xmlns:a16="http://schemas.microsoft.com/office/drawing/2014/main" id="{726C5317-E14C-8E61-2C1E-0430778E8A0C}"/>
              </a:ext>
            </a:extLst>
          </p:cNvPr>
          <p:cNvSpPr>
            <a:spLocks noGrp="1"/>
          </p:cNvSpPr>
          <p:nvPr>
            <p:ph type="ftr" sz="quarter" idx="11"/>
          </p:nvPr>
        </p:nvSpPr>
        <p:spPr>
          <a:xfrm>
            <a:off x="4808250" y="6517634"/>
            <a:ext cx="2572870" cy="274320"/>
          </a:xfrm>
          <a:prstGeom prst="rect">
            <a:avLst/>
          </a:prstGeom>
        </p:spPr>
        <p:txBody>
          <a:bodyPr rtlCol="0"/>
          <a:lstStyle>
            <a:defPPr>
              <a:defRPr lang="de-DE"/>
            </a:defPPr>
          </a:lstStyle>
          <a:p>
            <a:pPr rtl="0"/>
            <a:r>
              <a:rPr lang="de-DE"/>
              <a:t>PRÄSENTATIONSTITEL</a:t>
            </a:r>
            <a:endParaRPr lang="de-DE" dirty="0"/>
          </a:p>
        </p:txBody>
      </p:sp>
      <p:sp>
        <p:nvSpPr>
          <p:cNvPr id="6" name="Foliennummernplatzhalter 5">
            <a:extLst>
              <a:ext uri="{FF2B5EF4-FFF2-40B4-BE49-F238E27FC236}">
                <a16:creationId xmlns:a16="http://schemas.microsoft.com/office/drawing/2014/main" id="{2101ABA6-5EA3-1AE9-0825-523073F786ED}"/>
              </a:ext>
            </a:extLst>
          </p:cNvPr>
          <p:cNvSpPr>
            <a:spLocks noGrp="1"/>
          </p:cNvSpPr>
          <p:nvPr>
            <p:ph type="sldNum" sz="quarter" idx="12"/>
          </p:nvPr>
        </p:nvSpPr>
        <p:spPr>
          <a:xfrm>
            <a:off x="616640" y="6517634"/>
            <a:ext cx="950258" cy="274320"/>
          </a:xfrm>
          <a:prstGeom prst="rect">
            <a:avLst/>
          </a:prstGeom>
        </p:spPr>
        <p:txBody>
          <a:bodyPr rtlCol="0"/>
          <a:lstStyle>
            <a:defPPr>
              <a:defRPr lang="de-DE"/>
            </a:defPPr>
          </a:lstStyle>
          <a:p>
            <a:pPr rtl="0"/>
            <a:fld id="{84D792B7-0397-C047-AE12-1A03F7E3DC83}" type="slidenum">
              <a:rPr lang="de-DE" smtClean="0"/>
              <a:t>‹Nr.›</a:t>
            </a:fld>
            <a:endParaRPr lang="de-DE" dirty="0"/>
          </a:p>
        </p:txBody>
      </p:sp>
      <p:sp>
        <p:nvSpPr>
          <p:cNvPr id="29" name="Inhaltsplatzhalter 2">
            <a:extLst>
              <a:ext uri="{FF2B5EF4-FFF2-40B4-BE49-F238E27FC236}">
                <a16:creationId xmlns:a16="http://schemas.microsoft.com/office/drawing/2014/main" id="{F9E7CC0C-0A82-6C16-C499-CE38E6A5E1A6}"/>
              </a:ext>
            </a:extLst>
          </p:cNvPr>
          <p:cNvSpPr>
            <a:spLocks noGrp="1"/>
          </p:cNvSpPr>
          <p:nvPr>
            <p:ph idx="13"/>
          </p:nvPr>
        </p:nvSpPr>
        <p:spPr>
          <a:xfrm>
            <a:off x="5634474" y="1802860"/>
            <a:ext cx="2843784" cy="1827340"/>
          </a:xfrm>
        </p:spPr>
        <p:txBody>
          <a:bodyPr rtlCol="0"/>
          <a:lstStyle>
            <a:lvl1pPr marL="0" indent="0">
              <a:lnSpc>
                <a:spcPct val="100000"/>
              </a:lnSpc>
              <a:spcBef>
                <a:spcPts val="0"/>
              </a:spcBef>
              <a:buNone/>
              <a:defRPr lang="de-DE" sz="1800"/>
            </a:lvl1pPr>
          </a:lstStyle>
          <a:p>
            <a:pPr lvl="0" rtl="0"/>
            <a:r>
              <a:rPr lang="de-DE"/>
              <a:t>Mastertextformat bearbeiten</a:t>
            </a:r>
          </a:p>
        </p:txBody>
      </p:sp>
      <p:sp>
        <p:nvSpPr>
          <p:cNvPr id="31" name="Textplatzhalter 30">
            <a:extLst>
              <a:ext uri="{FF2B5EF4-FFF2-40B4-BE49-F238E27FC236}">
                <a16:creationId xmlns:a16="http://schemas.microsoft.com/office/drawing/2014/main" id="{57CEC54D-1FD6-3F78-8B9D-D145F9B1C3F3}"/>
              </a:ext>
            </a:extLst>
          </p:cNvPr>
          <p:cNvSpPr>
            <a:spLocks noGrp="1"/>
          </p:cNvSpPr>
          <p:nvPr>
            <p:ph type="body" sz="quarter" idx="14"/>
          </p:nvPr>
        </p:nvSpPr>
        <p:spPr>
          <a:xfrm>
            <a:off x="5634474" y="1279472"/>
            <a:ext cx="2843784" cy="466344"/>
          </a:xfrm>
        </p:spPr>
        <p:txBody>
          <a:bodyPr rtlCol="0"/>
          <a:lstStyle>
            <a:lvl1pPr marL="0" indent="0">
              <a:lnSpc>
                <a:spcPct val="100000"/>
              </a:lnSpc>
              <a:spcBef>
                <a:spcPts val="0"/>
              </a:spcBef>
              <a:buNone/>
              <a:defRPr lang="de-DE" sz="2400">
                <a:latin typeface="+mj-lt"/>
              </a:defRPr>
            </a:lvl1pPr>
          </a:lstStyle>
          <a:p>
            <a:pPr lvl="0" rtl="0"/>
            <a:r>
              <a:rPr lang="de-DE"/>
              <a:t>Mastertextformat bearbeiten</a:t>
            </a:r>
          </a:p>
        </p:txBody>
      </p:sp>
      <p:sp>
        <p:nvSpPr>
          <p:cNvPr id="32" name="Textplatzhalter 30">
            <a:extLst>
              <a:ext uri="{FF2B5EF4-FFF2-40B4-BE49-F238E27FC236}">
                <a16:creationId xmlns:a16="http://schemas.microsoft.com/office/drawing/2014/main" id="{A61EC6ED-86B0-89B9-F4F3-A17A7F150D11}"/>
              </a:ext>
            </a:extLst>
          </p:cNvPr>
          <p:cNvSpPr>
            <a:spLocks noGrp="1"/>
          </p:cNvSpPr>
          <p:nvPr>
            <p:ph type="body" sz="quarter" idx="15"/>
          </p:nvPr>
        </p:nvSpPr>
        <p:spPr>
          <a:xfrm>
            <a:off x="9023483" y="1278001"/>
            <a:ext cx="2843784" cy="466344"/>
          </a:xfrm>
        </p:spPr>
        <p:txBody>
          <a:bodyPr rtlCol="0"/>
          <a:lstStyle>
            <a:lvl1pPr marL="0" indent="0">
              <a:lnSpc>
                <a:spcPct val="100000"/>
              </a:lnSpc>
              <a:spcBef>
                <a:spcPts val="0"/>
              </a:spcBef>
              <a:buNone/>
              <a:defRPr lang="de-DE" sz="2400">
                <a:latin typeface="+mj-lt"/>
              </a:defRPr>
            </a:lvl1pPr>
          </a:lstStyle>
          <a:p>
            <a:pPr lvl="0" rtl="0"/>
            <a:r>
              <a:rPr lang="de-DE"/>
              <a:t>Mastertextformat bearbeiten</a:t>
            </a:r>
          </a:p>
        </p:txBody>
      </p:sp>
      <p:sp>
        <p:nvSpPr>
          <p:cNvPr id="33" name="Inhaltsplatzhalter 2">
            <a:extLst>
              <a:ext uri="{FF2B5EF4-FFF2-40B4-BE49-F238E27FC236}">
                <a16:creationId xmlns:a16="http://schemas.microsoft.com/office/drawing/2014/main" id="{3D51AA82-3529-805D-5461-E1C5DC523EBF}"/>
              </a:ext>
            </a:extLst>
          </p:cNvPr>
          <p:cNvSpPr>
            <a:spLocks noGrp="1"/>
          </p:cNvSpPr>
          <p:nvPr>
            <p:ph idx="16"/>
          </p:nvPr>
        </p:nvSpPr>
        <p:spPr>
          <a:xfrm>
            <a:off x="9023483" y="4599432"/>
            <a:ext cx="2843784" cy="1645950"/>
          </a:xfrm>
        </p:spPr>
        <p:txBody>
          <a:bodyPr rtlCol="0"/>
          <a:lstStyle>
            <a:lvl1pPr marL="0" indent="0">
              <a:lnSpc>
                <a:spcPct val="100000"/>
              </a:lnSpc>
              <a:spcBef>
                <a:spcPts val="0"/>
              </a:spcBef>
              <a:buNone/>
              <a:defRPr lang="de-DE" sz="1800"/>
            </a:lvl1pPr>
          </a:lstStyle>
          <a:p>
            <a:pPr lvl="0" rtl="0"/>
            <a:r>
              <a:rPr lang="de-DE"/>
              <a:t>Mastertextformat bearbeiten</a:t>
            </a:r>
          </a:p>
        </p:txBody>
      </p:sp>
      <p:sp>
        <p:nvSpPr>
          <p:cNvPr id="34" name="Inhaltsplatzhalter 2">
            <a:extLst>
              <a:ext uri="{FF2B5EF4-FFF2-40B4-BE49-F238E27FC236}">
                <a16:creationId xmlns:a16="http://schemas.microsoft.com/office/drawing/2014/main" id="{52A58E13-B509-86DD-D9FA-FE6B76B706CE}"/>
              </a:ext>
            </a:extLst>
          </p:cNvPr>
          <p:cNvSpPr>
            <a:spLocks noGrp="1"/>
          </p:cNvSpPr>
          <p:nvPr>
            <p:ph idx="17"/>
          </p:nvPr>
        </p:nvSpPr>
        <p:spPr>
          <a:xfrm>
            <a:off x="5634474" y="4599432"/>
            <a:ext cx="2843784" cy="1645950"/>
          </a:xfrm>
        </p:spPr>
        <p:txBody>
          <a:bodyPr rtlCol="0"/>
          <a:lstStyle>
            <a:lvl1pPr marL="0" indent="0">
              <a:lnSpc>
                <a:spcPct val="100000"/>
              </a:lnSpc>
              <a:spcBef>
                <a:spcPts val="0"/>
              </a:spcBef>
              <a:buNone/>
              <a:defRPr lang="de-DE" sz="1800"/>
            </a:lvl1pPr>
          </a:lstStyle>
          <a:p>
            <a:pPr lvl="0" rtl="0"/>
            <a:r>
              <a:rPr lang="de-DE"/>
              <a:t>Mastertextformat bearbeiten</a:t>
            </a:r>
          </a:p>
        </p:txBody>
      </p:sp>
      <p:sp>
        <p:nvSpPr>
          <p:cNvPr id="35" name="Textplatzhalter 30">
            <a:extLst>
              <a:ext uri="{FF2B5EF4-FFF2-40B4-BE49-F238E27FC236}">
                <a16:creationId xmlns:a16="http://schemas.microsoft.com/office/drawing/2014/main" id="{D3275BA4-1A29-81A8-890F-A2019D6AD1A2}"/>
              </a:ext>
            </a:extLst>
          </p:cNvPr>
          <p:cNvSpPr>
            <a:spLocks noGrp="1"/>
          </p:cNvSpPr>
          <p:nvPr>
            <p:ph type="body" sz="quarter" idx="18"/>
          </p:nvPr>
        </p:nvSpPr>
        <p:spPr>
          <a:xfrm>
            <a:off x="5634474" y="4078224"/>
            <a:ext cx="2843784" cy="466344"/>
          </a:xfrm>
        </p:spPr>
        <p:txBody>
          <a:bodyPr rtlCol="0"/>
          <a:lstStyle>
            <a:lvl1pPr marL="0" indent="0">
              <a:lnSpc>
                <a:spcPct val="100000"/>
              </a:lnSpc>
              <a:spcBef>
                <a:spcPts val="0"/>
              </a:spcBef>
              <a:buNone/>
              <a:defRPr lang="de-DE" sz="2400">
                <a:latin typeface="+mj-lt"/>
              </a:defRPr>
            </a:lvl1pPr>
          </a:lstStyle>
          <a:p>
            <a:pPr lvl="0" rtl="0"/>
            <a:r>
              <a:rPr lang="de-DE"/>
              <a:t>Mastertextformat bearbeiten</a:t>
            </a:r>
          </a:p>
        </p:txBody>
      </p:sp>
      <p:sp>
        <p:nvSpPr>
          <p:cNvPr id="36" name="Textplatzhalter 30">
            <a:extLst>
              <a:ext uri="{FF2B5EF4-FFF2-40B4-BE49-F238E27FC236}">
                <a16:creationId xmlns:a16="http://schemas.microsoft.com/office/drawing/2014/main" id="{97742C31-A952-F092-74D6-5D432DBE4955}"/>
              </a:ext>
            </a:extLst>
          </p:cNvPr>
          <p:cNvSpPr>
            <a:spLocks noGrp="1"/>
          </p:cNvSpPr>
          <p:nvPr>
            <p:ph type="body" sz="quarter" idx="19"/>
          </p:nvPr>
        </p:nvSpPr>
        <p:spPr>
          <a:xfrm>
            <a:off x="9023483" y="4078224"/>
            <a:ext cx="2843784" cy="466344"/>
          </a:xfrm>
        </p:spPr>
        <p:txBody>
          <a:bodyPr rtlCol="0"/>
          <a:lstStyle>
            <a:lvl1pPr marL="0" indent="0">
              <a:lnSpc>
                <a:spcPct val="100000"/>
              </a:lnSpc>
              <a:spcBef>
                <a:spcPts val="0"/>
              </a:spcBef>
              <a:buNone/>
              <a:defRPr lang="de-DE" sz="2400">
                <a:latin typeface="+mj-lt"/>
              </a:defRPr>
            </a:lvl1pPr>
          </a:lstStyle>
          <a:p>
            <a:pPr lvl="0" rtl="0"/>
            <a:r>
              <a:rPr lang="de-DE"/>
              <a:t>Mastertextformat bearbeiten</a:t>
            </a:r>
          </a:p>
        </p:txBody>
      </p:sp>
      <p:sp>
        <p:nvSpPr>
          <p:cNvPr id="41" name="Inhaltsplatzhalter 2">
            <a:extLst>
              <a:ext uri="{FF2B5EF4-FFF2-40B4-BE49-F238E27FC236}">
                <a16:creationId xmlns:a16="http://schemas.microsoft.com/office/drawing/2014/main" id="{1AF03A42-3FAC-6EF4-3C19-01EADE20F3D9}"/>
              </a:ext>
            </a:extLst>
          </p:cNvPr>
          <p:cNvSpPr>
            <a:spLocks noGrp="1"/>
          </p:cNvSpPr>
          <p:nvPr>
            <p:ph idx="21"/>
          </p:nvPr>
        </p:nvSpPr>
        <p:spPr>
          <a:xfrm>
            <a:off x="1207008" y="5788152"/>
            <a:ext cx="3858768" cy="532461"/>
          </a:xfrm>
        </p:spPr>
        <p:txBody>
          <a:bodyPr rtlCol="0"/>
          <a:lstStyle>
            <a:lvl1pPr marL="0" indent="0">
              <a:lnSpc>
                <a:spcPct val="100000"/>
              </a:lnSpc>
              <a:spcBef>
                <a:spcPts val="0"/>
              </a:spcBef>
              <a:buNone/>
              <a:defRPr lang="de-DE" sz="1800"/>
            </a:lvl1pPr>
          </a:lstStyle>
          <a:p>
            <a:pPr lvl="0" rtl="0"/>
            <a:r>
              <a:rPr lang="de-DE"/>
              <a:t>Mastertextformat bearbeiten</a:t>
            </a:r>
          </a:p>
        </p:txBody>
      </p:sp>
      <p:sp>
        <p:nvSpPr>
          <p:cNvPr id="42" name="Textplatzhalter 30">
            <a:extLst>
              <a:ext uri="{FF2B5EF4-FFF2-40B4-BE49-F238E27FC236}">
                <a16:creationId xmlns:a16="http://schemas.microsoft.com/office/drawing/2014/main" id="{D4A2DF13-0ACD-F5E4-200D-EF0469F75D0D}"/>
              </a:ext>
            </a:extLst>
          </p:cNvPr>
          <p:cNvSpPr>
            <a:spLocks noGrp="1"/>
          </p:cNvSpPr>
          <p:nvPr>
            <p:ph type="body" sz="quarter" idx="22"/>
          </p:nvPr>
        </p:nvSpPr>
        <p:spPr>
          <a:xfrm>
            <a:off x="1207008" y="5266944"/>
            <a:ext cx="3858768" cy="466344"/>
          </a:xfrm>
        </p:spPr>
        <p:txBody>
          <a:bodyPr rtlCol="0"/>
          <a:lstStyle>
            <a:lvl1pPr marL="0" indent="0">
              <a:lnSpc>
                <a:spcPct val="100000"/>
              </a:lnSpc>
              <a:spcBef>
                <a:spcPts val="0"/>
              </a:spcBef>
              <a:buNone/>
              <a:defRPr lang="de-DE" sz="2400">
                <a:latin typeface="+mj-lt"/>
              </a:defRPr>
            </a:lvl1pPr>
          </a:lstStyle>
          <a:p>
            <a:pPr lvl="0" rtl="0"/>
            <a:r>
              <a:rPr lang="de-DE"/>
              <a:t>Mastertextformat bearbeiten</a:t>
            </a:r>
          </a:p>
        </p:txBody>
      </p:sp>
      <p:sp>
        <p:nvSpPr>
          <p:cNvPr id="44" name="Textplatzhalter 43">
            <a:extLst>
              <a:ext uri="{FF2B5EF4-FFF2-40B4-BE49-F238E27FC236}">
                <a16:creationId xmlns:a16="http://schemas.microsoft.com/office/drawing/2014/main" id="{7B805FCC-6D7A-F1CC-3B04-A84A068DBB1F}"/>
              </a:ext>
            </a:extLst>
          </p:cNvPr>
          <p:cNvSpPr>
            <a:spLocks noGrp="1"/>
          </p:cNvSpPr>
          <p:nvPr>
            <p:ph type="body" sz="quarter" idx="23" hasCustomPrompt="1"/>
          </p:nvPr>
        </p:nvSpPr>
        <p:spPr>
          <a:xfrm>
            <a:off x="11695176" y="3310128"/>
            <a:ext cx="292608" cy="292608"/>
          </a:xfrm>
          <a:prstGeom prst="ellipse">
            <a:avLst/>
          </a:prstGeom>
          <a:ln w="15875">
            <a:solidFill>
              <a:schemeClr val="tx1"/>
            </a:solidFill>
          </a:ln>
        </p:spPr>
        <p:txBody>
          <a:bodyPr lIns="0" tIns="0" rIns="0" bIns="0" rtlCol="0" anchor="ctr"/>
          <a:lstStyle>
            <a:lvl1pPr marL="0" indent="0" algn="ctr">
              <a:buNone/>
              <a:defRPr lang="de-DE" sz="1600">
                <a:latin typeface="+mj-lt"/>
              </a:defRPr>
            </a:lvl1pPr>
          </a:lstStyle>
          <a:p>
            <a:pPr lvl="0" rtl="0"/>
            <a:r>
              <a:rPr lang="de-DE"/>
              <a:t>X</a:t>
            </a:r>
          </a:p>
        </p:txBody>
      </p:sp>
      <p:sp>
        <p:nvSpPr>
          <p:cNvPr id="45" name="Textplatzhalter 43">
            <a:extLst>
              <a:ext uri="{FF2B5EF4-FFF2-40B4-BE49-F238E27FC236}">
                <a16:creationId xmlns:a16="http://schemas.microsoft.com/office/drawing/2014/main" id="{FEE3F2FF-41FC-A05B-F6EB-A97A7D1B0644}"/>
              </a:ext>
            </a:extLst>
          </p:cNvPr>
          <p:cNvSpPr>
            <a:spLocks noGrp="1"/>
          </p:cNvSpPr>
          <p:nvPr>
            <p:ph type="body" sz="quarter" idx="24" hasCustomPrompt="1"/>
          </p:nvPr>
        </p:nvSpPr>
        <p:spPr>
          <a:xfrm>
            <a:off x="11695176" y="5897880"/>
            <a:ext cx="292608" cy="292608"/>
          </a:xfrm>
          <a:prstGeom prst="ellipse">
            <a:avLst/>
          </a:prstGeom>
          <a:ln w="15875">
            <a:solidFill>
              <a:schemeClr val="tx1"/>
            </a:solidFill>
          </a:ln>
        </p:spPr>
        <p:txBody>
          <a:bodyPr lIns="0" tIns="0" rIns="0" bIns="0" rtlCol="0" anchor="ctr"/>
          <a:lstStyle>
            <a:lvl1pPr marL="0" indent="0" algn="ctr">
              <a:buNone/>
              <a:defRPr lang="de-DE" sz="1600">
                <a:latin typeface="+mj-lt"/>
              </a:defRPr>
            </a:lvl1pPr>
          </a:lstStyle>
          <a:p>
            <a:pPr lvl="0" rtl="0"/>
            <a:r>
              <a:rPr lang="de-DE"/>
              <a:t>X</a:t>
            </a:r>
          </a:p>
        </p:txBody>
      </p:sp>
      <p:sp>
        <p:nvSpPr>
          <p:cNvPr id="46" name="Textplatzhalter 43">
            <a:extLst>
              <a:ext uri="{FF2B5EF4-FFF2-40B4-BE49-F238E27FC236}">
                <a16:creationId xmlns:a16="http://schemas.microsoft.com/office/drawing/2014/main" id="{271E6249-39AB-A674-474B-129F0FC28F0A}"/>
              </a:ext>
            </a:extLst>
          </p:cNvPr>
          <p:cNvSpPr>
            <a:spLocks noGrp="1"/>
          </p:cNvSpPr>
          <p:nvPr>
            <p:ph type="body" sz="quarter" idx="25" hasCustomPrompt="1"/>
          </p:nvPr>
        </p:nvSpPr>
        <p:spPr>
          <a:xfrm>
            <a:off x="8293608" y="3310128"/>
            <a:ext cx="292608" cy="292608"/>
          </a:xfrm>
          <a:prstGeom prst="ellipse">
            <a:avLst/>
          </a:prstGeom>
          <a:ln w="15875">
            <a:solidFill>
              <a:schemeClr val="tx1"/>
            </a:solidFill>
          </a:ln>
        </p:spPr>
        <p:txBody>
          <a:bodyPr lIns="0" tIns="0" rIns="0" bIns="0" rtlCol="0" anchor="ctr"/>
          <a:lstStyle>
            <a:lvl1pPr marL="0" indent="0" algn="ctr">
              <a:buNone/>
              <a:defRPr lang="de-DE" sz="1600">
                <a:latin typeface="+mj-lt"/>
              </a:defRPr>
            </a:lvl1pPr>
          </a:lstStyle>
          <a:p>
            <a:pPr lvl="0" rtl="0"/>
            <a:r>
              <a:rPr lang="de-DE"/>
              <a:t>X</a:t>
            </a:r>
          </a:p>
        </p:txBody>
      </p:sp>
      <p:sp>
        <p:nvSpPr>
          <p:cNvPr id="47" name="Textplatzhalter 43">
            <a:extLst>
              <a:ext uri="{FF2B5EF4-FFF2-40B4-BE49-F238E27FC236}">
                <a16:creationId xmlns:a16="http://schemas.microsoft.com/office/drawing/2014/main" id="{1743218C-8B3C-DC33-5CD2-D82FA77A522E}"/>
              </a:ext>
            </a:extLst>
          </p:cNvPr>
          <p:cNvSpPr>
            <a:spLocks noGrp="1"/>
          </p:cNvSpPr>
          <p:nvPr>
            <p:ph type="body" sz="quarter" idx="26" hasCustomPrompt="1"/>
          </p:nvPr>
        </p:nvSpPr>
        <p:spPr>
          <a:xfrm>
            <a:off x="8293608" y="5897880"/>
            <a:ext cx="292608" cy="292608"/>
          </a:xfrm>
          <a:prstGeom prst="ellipse">
            <a:avLst/>
          </a:prstGeom>
          <a:ln w="15875">
            <a:solidFill>
              <a:schemeClr val="tx1"/>
            </a:solidFill>
          </a:ln>
        </p:spPr>
        <p:txBody>
          <a:bodyPr lIns="0" tIns="0" rIns="0" bIns="0" rtlCol="0" anchor="ctr"/>
          <a:lstStyle>
            <a:lvl1pPr marL="0" indent="0" algn="ctr">
              <a:buNone/>
              <a:defRPr lang="de-DE" sz="1600">
                <a:latin typeface="+mj-lt"/>
              </a:defRPr>
            </a:lvl1pPr>
          </a:lstStyle>
          <a:p>
            <a:pPr lvl="0" rtl="0"/>
            <a:r>
              <a:rPr lang="de-DE"/>
              <a:t>X</a:t>
            </a:r>
          </a:p>
        </p:txBody>
      </p:sp>
      <p:sp>
        <p:nvSpPr>
          <p:cNvPr id="48" name="Textplatzhalter 43">
            <a:extLst>
              <a:ext uri="{FF2B5EF4-FFF2-40B4-BE49-F238E27FC236}">
                <a16:creationId xmlns:a16="http://schemas.microsoft.com/office/drawing/2014/main" id="{6018CAD3-E7B7-16B7-5631-0C3F7C38C530}"/>
              </a:ext>
            </a:extLst>
          </p:cNvPr>
          <p:cNvSpPr>
            <a:spLocks noGrp="1"/>
          </p:cNvSpPr>
          <p:nvPr>
            <p:ph type="body" sz="quarter" idx="27" hasCustomPrompt="1"/>
          </p:nvPr>
        </p:nvSpPr>
        <p:spPr>
          <a:xfrm>
            <a:off x="548640" y="5330952"/>
            <a:ext cx="512064" cy="512064"/>
          </a:xfrm>
          <a:prstGeom prst="ellipse">
            <a:avLst/>
          </a:prstGeom>
          <a:ln w="15875">
            <a:solidFill>
              <a:schemeClr val="tx1"/>
            </a:solidFill>
          </a:ln>
        </p:spPr>
        <p:txBody>
          <a:bodyPr lIns="0" tIns="0" rIns="0" bIns="0" rtlCol="0" anchor="ctr"/>
          <a:lstStyle>
            <a:lvl1pPr marL="0" indent="0" algn="ctr">
              <a:buNone/>
              <a:defRPr lang="de-DE" sz="1600">
                <a:latin typeface="+mj-lt"/>
              </a:defRPr>
            </a:lvl1pPr>
          </a:lstStyle>
          <a:p>
            <a:pPr lvl="0" rtl="0"/>
            <a:r>
              <a:rPr lang="de-DE"/>
              <a:t>X</a:t>
            </a:r>
          </a:p>
        </p:txBody>
      </p:sp>
    </p:spTree>
    <p:extLst>
      <p:ext uri="{BB962C8B-B14F-4D97-AF65-F5344CB8AC3E}">
        <p14:creationId xmlns:p14="http://schemas.microsoft.com/office/powerpoint/2010/main" val="654059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9D15AA5F-2C28-9886-0D00-5D18198ECEB4}"/>
              </a:ext>
            </a:extLst>
          </p:cNvPr>
          <p:cNvSpPr>
            <a:spLocks noGrp="1"/>
          </p:cNvSpPr>
          <p:nvPr>
            <p:ph type="dt" sz="half" idx="2"/>
          </p:nvPr>
        </p:nvSpPr>
        <p:spPr>
          <a:xfrm>
            <a:off x="10622471" y="6517634"/>
            <a:ext cx="950260" cy="274320"/>
          </a:xfrm>
          <a:prstGeom prst="rect">
            <a:avLst/>
          </a:prstGeom>
        </p:spPr>
        <p:txBody>
          <a:bodyPr vert="horz" lIns="91440" tIns="45720" rIns="91440" bIns="45720" rtlCol="0" anchor="ctr">
            <a:noAutofit/>
          </a:bodyPr>
          <a:lstStyle>
            <a:lvl1pPr algn="l">
              <a:defRPr lang="de-DE" sz="1200" spc="300" baseline="0">
                <a:solidFill>
                  <a:schemeClr val="tx1"/>
                </a:solidFill>
                <a:latin typeface="Gill Sans Nova Light" panose="020B0302020104020203" pitchFamily="34" charset="0"/>
              </a:defRPr>
            </a:lvl1pPr>
          </a:lstStyle>
          <a:p>
            <a:pPr rtl="0"/>
            <a:r>
              <a:rPr lang="de-DE" noProof="0"/>
              <a:t>20XX</a:t>
            </a:r>
          </a:p>
        </p:txBody>
      </p:sp>
      <p:sp>
        <p:nvSpPr>
          <p:cNvPr id="2" name="Titelplatzhalter 1">
            <a:extLst>
              <a:ext uri="{FF2B5EF4-FFF2-40B4-BE49-F238E27FC236}">
                <a16:creationId xmlns:a16="http://schemas.microsoft.com/office/drawing/2014/main" id="{03922ECB-9F56-BDF6-8792-01F55B2EA53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defPPr>
              <a:defRPr lang="de-DE"/>
            </a:defPPr>
          </a:lstStyle>
          <a:p>
            <a:pPr rtl="0"/>
            <a:r>
              <a:rPr lang="de-DE" noProof="0"/>
              <a:t>Titelmasterformat durch Klicken bearbeiten</a:t>
            </a:r>
          </a:p>
        </p:txBody>
      </p:sp>
      <p:sp>
        <p:nvSpPr>
          <p:cNvPr id="3" name="Textplatzhalter 2">
            <a:extLst>
              <a:ext uri="{FF2B5EF4-FFF2-40B4-BE49-F238E27FC236}">
                <a16:creationId xmlns:a16="http://schemas.microsoft.com/office/drawing/2014/main" id="{1B62B5B1-8D0B-68C6-B628-3FF8E5DCD2D2}"/>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defPPr>
              <a:defRPr lang="de-DE"/>
            </a:defPPr>
          </a:lstStyle>
          <a:p>
            <a:pPr lvl="0" rtl="0"/>
            <a:r>
              <a:rPr lang="de-DE" noProof="0"/>
              <a:t>Textmasterformat durch Klicken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6" name="Foliennummernplatzhalter 5">
            <a:extLst>
              <a:ext uri="{FF2B5EF4-FFF2-40B4-BE49-F238E27FC236}">
                <a16:creationId xmlns:a16="http://schemas.microsoft.com/office/drawing/2014/main" id="{ABEF9CC0-D93B-C416-BCCE-87441F99C058}"/>
              </a:ext>
            </a:extLst>
          </p:cNvPr>
          <p:cNvSpPr>
            <a:spLocks noGrp="1"/>
          </p:cNvSpPr>
          <p:nvPr>
            <p:ph type="sldNum" sz="quarter" idx="4"/>
          </p:nvPr>
        </p:nvSpPr>
        <p:spPr>
          <a:xfrm>
            <a:off x="616640" y="6517634"/>
            <a:ext cx="950258" cy="274320"/>
          </a:xfrm>
          <a:prstGeom prst="rect">
            <a:avLst/>
          </a:prstGeom>
        </p:spPr>
        <p:txBody>
          <a:bodyPr vert="horz" lIns="91440" tIns="45720" rIns="91440" bIns="45720" rtlCol="0" anchor="ctr">
            <a:noAutofit/>
          </a:bodyPr>
          <a:lstStyle>
            <a:lvl1pPr algn="l">
              <a:defRPr lang="de-DE" sz="1200" spc="300" baseline="0">
                <a:solidFill>
                  <a:schemeClr val="tx1"/>
                </a:solidFill>
                <a:latin typeface="Gill Sans Nova Light" panose="020B0302020104020203" pitchFamily="34" charset="0"/>
              </a:defRPr>
            </a:lvl1pPr>
          </a:lstStyle>
          <a:p>
            <a:pPr rtl="0"/>
            <a:fld id="{84D792B7-0397-C047-AE12-1A03F7E3DC83}" type="slidenum">
              <a:rPr lang="de-DE" noProof="0" smtClean="0"/>
              <a:pPr rtl="0"/>
              <a:t>‹Nr.›</a:t>
            </a:fld>
            <a:endParaRPr lang="de-DE" noProof="0"/>
          </a:p>
        </p:txBody>
      </p:sp>
      <p:sp>
        <p:nvSpPr>
          <p:cNvPr id="13" name="Fußzeilenplatzhalter 4">
            <a:extLst>
              <a:ext uri="{FF2B5EF4-FFF2-40B4-BE49-F238E27FC236}">
                <a16:creationId xmlns:a16="http://schemas.microsoft.com/office/drawing/2014/main" id="{54253F60-8B31-6272-41B3-5C95D6A908C3}"/>
              </a:ext>
            </a:extLst>
          </p:cNvPr>
          <p:cNvSpPr>
            <a:spLocks noGrp="1"/>
          </p:cNvSpPr>
          <p:nvPr>
            <p:ph type="ftr" sz="quarter" idx="3"/>
          </p:nvPr>
        </p:nvSpPr>
        <p:spPr>
          <a:xfrm>
            <a:off x="4808250" y="6517634"/>
            <a:ext cx="2572870" cy="274320"/>
          </a:xfrm>
          <a:prstGeom prst="rect">
            <a:avLst/>
          </a:prstGeom>
        </p:spPr>
        <p:txBody>
          <a:bodyPr vert="horz" lIns="91440" tIns="45720" rIns="91440" bIns="45720" rtlCol="0" anchor="ctr">
            <a:noAutofit/>
          </a:bodyPr>
          <a:lstStyle>
            <a:lvl1pPr algn="ctr">
              <a:defRPr lang="de-DE" sz="1200" spc="300" baseline="0">
                <a:solidFill>
                  <a:schemeClr val="tx1"/>
                </a:solidFill>
                <a:latin typeface="Gill Sans Nova Light" panose="020B0302020104020203" pitchFamily="34" charset="0"/>
              </a:defRPr>
            </a:lvl1pPr>
          </a:lstStyle>
          <a:p>
            <a:pPr rtl="0"/>
            <a:r>
              <a:rPr lang="de-DE" noProof="0"/>
              <a:t>PRÄSENTATIONSTITEL</a:t>
            </a:r>
          </a:p>
        </p:txBody>
      </p:sp>
    </p:spTree>
    <p:extLst>
      <p:ext uri="{BB962C8B-B14F-4D97-AF65-F5344CB8AC3E}">
        <p14:creationId xmlns:p14="http://schemas.microsoft.com/office/powerpoint/2010/main" val="1053202087"/>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1" r:id="rId3"/>
    <p:sldLayoutId id="2147483660" r:id="rId4"/>
    <p:sldLayoutId id="2147483670" r:id="rId5"/>
    <p:sldLayoutId id="2147483668" r:id="rId6"/>
    <p:sldLayoutId id="2147483669" r:id="rId7"/>
    <p:sldLayoutId id="2147483667" r:id="rId8"/>
    <p:sldLayoutId id="2147483666" r:id="rId9"/>
    <p:sldLayoutId id="2147483665" r:id="rId10"/>
    <p:sldLayoutId id="2147483653" r:id="rId11"/>
    <p:sldLayoutId id="2147483664" r:id="rId12"/>
    <p:sldLayoutId id="2147483671" r:id="rId13"/>
    <p:sldLayoutId id="2147483663" r:id="rId14"/>
    <p:sldLayoutId id="2147483662" r:id="rId15"/>
    <p:sldLayoutId id="2147483654" r:id="rId16"/>
    <p:sldLayoutId id="2147483655" r:id="rId17"/>
  </p:sldLayoutIdLst>
  <p:hf hdr="0"/>
  <p:txStyles>
    <p:titleStyle>
      <a:lvl1pPr algn="l" defTabSz="914400" rtl="0" eaLnBrk="1" latinLnBrk="0" hangingPunct="1">
        <a:lnSpc>
          <a:spcPct val="90000"/>
        </a:lnSpc>
        <a:spcBef>
          <a:spcPct val="0"/>
        </a:spcBef>
        <a:buNone/>
        <a:defRPr lang="de-DE" sz="4000" kern="1200">
          <a:solidFill>
            <a:schemeClr val="tx1"/>
          </a:solidFill>
          <a:latin typeface="+mj-lt"/>
          <a:ea typeface="+mj-ea"/>
          <a:cs typeface="+mj-cs"/>
        </a:defRPr>
      </a:lvl1pPr>
    </p:titleStyle>
    <p:bodyStyle>
      <a:lvl1pPr marL="283464" indent="-283464" algn="l" defTabSz="914400" rtl="0" eaLnBrk="1" latinLnBrk="0" hangingPunct="1">
        <a:lnSpc>
          <a:spcPct val="90000"/>
        </a:lnSpc>
        <a:spcBef>
          <a:spcPts val="1000"/>
        </a:spcBef>
        <a:buFont typeface="Wingdings" panose="05000000000000000000" pitchFamily="2" charset="2"/>
        <a:buChar char="§"/>
        <a:defRPr lang="de-DE" sz="2800" kern="1200">
          <a:solidFill>
            <a:schemeClr val="tx1"/>
          </a:solidFill>
          <a:latin typeface="+mn-lt"/>
          <a:ea typeface="+mn-ea"/>
          <a:cs typeface="+mn-cs"/>
        </a:defRPr>
      </a:lvl1pPr>
      <a:lvl2pPr marL="566928" indent="-283464" algn="l" defTabSz="914400" rtl="0" eaLnBrk="1" latinLnBrk="0" hangingPunct="1">
        <a:lnSpc>
          <a:spcPct val="90000"/>
        </a:lnSpc>
        <a:spcBef>
          <a:spcPts val="500"/>
        </a:spcBef>
        <a:buFont typeface="Wingdings" panose="05000000000000000000" pitchFamily="2" charset="2"/>
        <a:buChar char="§"/>
        <a:defRPr lang="de-DE" sz="2400" kern="1200">
          <a:solidFill>
            <a:schemeClr val="tx1"/>
          </a:solidFill>
          <a:latin typeface="+mn-lt"/>
          <a:ea typeface="+mn-ea"/>
          <a:cs typeface="+mn-cs"/>
        </a:defRPr>
      </a:lvl2pPr>
      <a:lvl3pPr marL="850392" indent="-283464" algn="l" defTabSz="914400" rtl="0" eaLnBrk="1" latinLnBrk="0" hangingPunct="1">
        <a:lnSpc>
          <a:spcPct val="90000"/>
        </a:lnSpc>
        <a:spcBef>
          <a:spcPts val="500"/>
        </a:spcBef>
        <a:buFont typeface="Wingdings" panose="05000000000000000000" pitchFamily="2" charset="2"/>
        <a:buChar char="§"/>
        <a:defRPr lang="de-DE" sz="2000" kern="1200">
          <a:solidFill>
            <a:schemeClr val="tx1"/>
          </a:solidFill>
          <a:latin typeface="+mn-lt"/>
          <a:ea typeface="+mn-ea"/>
          <a:cs typeface="+mn-cs"/>
        </a:defRPr>
      </a:lvl3pPr>
      <a:lvl4pPr marL="1133856" indent="-283464" algn="l" defTabSz="914400" rtl="0" eaLnBrk="1" latinLnBrk="0" hangingPunct="1">
        <a:lnSpc>
          <a:spcPct val="90000"/>
        </a:lnSpc>
        <a:spcBef>
          <a:spcPts val="500"/>
        </a:spcBef>
        <a:buFont typeface="Wingdings" panose="05000000000000000000" pitchFamily="2" charset="2"/>
        <a:buChar char="§"/>
        <a:defRPr lang="de-DE" sz="1800" kern="1200">
          <a:solidFill>
            <a:schemeClr val="tx1"/>
          </a:solidFill>
          <a:latin typeface="+mn-lt"/>
          <a:ea typeface="+mn-ea"/>
          <a:cs typeface="+mn-cs"/>
        </a:defRPr>
      </a:lvl4pPr>
      <a:lvl5pPr marL="1417320" indent="-283464" algn="l" defTabSz="914400" rtl="0" eaLnBrk="1" latinLnBrk="0" hangingPunct="1">
        <a:lnSpc>
          <a:spcPct val="90000"/>
        </a:lnSpc>
        <a:spcBef>
          <a:spcPts val="500"/>
        </a:spcBef>
        <a:buFont typeface="Wingdings" panose="05000000000000000000" pitchFamily="2" charset="2"/>
        <a:buChar char="§"/>
        <a:defRPr lang="de-DE"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de-DE"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de-DE"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de-DE"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de-DE" sz="1800" kern="1200">
          <a:solidFill>
            <a:schemeClr val="tx1"/>
          </a:solidFill>
          <a:latin typeface="+mn-lt"/>
          <a:ea typeface="+mn-ea"/>
          <a:cs typeface="+mn-cs"/>
        </a:defRPr>
      </a:lvl9pPr>
    </p:bodyStyle>
    <p:otherStyle>
      <a:defPPr>
        <a:defRPr lang="de-DE"/>
      </a:defPPr>
      <a:lvl1pPr marL="0" algn="l" defTabSz="914400" rtl="0" eaLnBrk="1" latinLnBrk="0" hangingPunct="1">
        <a:defRPr lang="de-DE" sz="1800" kern="1200">
          <a:solidFill>
            <a:schemeClr val="tx1"/>
          </a:solidFill>
          <a:latin typeface="+mn-lt"/>
          <a:ea typeface="+mn-ea"/>
          <a:cs typeface="+mn-cs"/>
        </a:defRPr>
      </a:lvl1pPr>
      <a:lvl2pPr marL="457200" algn="l" defTabSz="914400" rtl="0" eaLnBrk="1" latinLnBrk="0" hangingPunct="1">
        <a:defRPr lang="de-DE" sz="1800" kern="1200">
          <a:solidFill>
            <a:schemeClr val="tx1"/>
          </a:solidFill>
          <a:latin typeface="+mn-lt"/>
          <a:ea typeface="+mn-ea"/>
          <a:cs typeface="+mn-cs"/>
        </a:defRPr>
      </a:lvl2pPr>
      <a:lvl3pPr marL="914400" algn="l" defTabSz="914400" rtl="0" eaLnBrk="1" latinLnBrk="0" hangingPunct="1">
        <a:defRPr lang="de-DE" sz="1800" kern="1200">
          <a:solidFill>
            <a:schemeClr val="tx1"/>
          </a:solidFill>
          <a:latin typeface="+mn-lt"/>
          <a:ea typeface="+mn-ea"/>
          <a:cs typeface="+mn-cs"/>
        </a:defRPr>
      </a:lvl3pPr>
      <a:lvl4pPr marL="1371600" algn="l" defTabSz="914400" rtl="0" eaLnBrk="1" latinLnBrk="0" hangingPunct="1">
        <a:defRPr lang="de-DE" sz="1800" kern="1200">
          <a:solidFill>
            <a:schemeClr val="tx1"/>
          </a:solidFill>
          <a:latin typeface="+mn-lt"/>
          <a:ea typeface="+mn-ea"/>
          <a:cs typeface="+mn-cs"/>
        </a:defRPr>
      </a:lvl4pPr>
      <a:lvl5pPr marL="1828800" algn="l" defTabSz="914400" rtl="0" eaLnBrk="1" latinLnBrk="0" hangingPunct="1">
        <a:defRPr lang="de-DE" sz="1800" kern="1200">
          <a:solidFill>
            <a:schemeClr val="tx1"/>
          </a:solidFill>
          <a:latin typeface="+mn-lt"/>
          <a:ea typeface="+mn-ea"/>
          <a:cs typeface="+mn-cs"/>
        </a:defRPr>
      </a:lvl5pPr>
      <a:lvl6pPr marL="2286000" algn="l" defTabSz="914400" rtl="0" eaLnBrk="1" latinLnBrk="0" hangingPunct="1">
        <a:defRPr lang="de-DE" sz="1800" kern="1200">
          <a:solidFill>
            <a:schemeClr val="tx1"/>
          </a:solidFill>
          <a:latin typeface="+mn-lt"/>
          <a:ea typeface="+mn-ea"/>
          <a:cs typeface="+mn-cs"/>
        </a:defRPr>
      </a:lvl6pPr>
      <a:lvl7pPr marL="2743200" algn="l" defTabSz="914400" rtl="0" eaLnBrk="1" latinLnBrk="0" hangingPunct="1">
        <a:defRPr lang="de-DE" sz="1800" kern="1200">
          <a:solidFill>
            <a:schemeClr val="tx1"/>
          </a:solidFill>
          <a:latin typeface="+mn-lt"/>
          <a:ea typeface="+mn-ea"/>
          <a:cs typeface="+mn-cs"/>
        </a:defRPr>
      </a:lvl7pPr>
      <a:lvl8pPr marL="3200400" algn="l" defTabSz="914400" rtl="0" eaLnBrk="1" latinLnBrk="0" hangingPunct="1">
        <a:defRPr lang="de-DE" sz="1800" kern="1200">
          <a:solidFill>
            <a:schemeClr val="tx1"/>
          </a:solidFill>
          <a:latin typeface="+mn-lt"/>
          <a:ea typeface="+mn-ea"/>
          <a:cs typeface="+mn-cs"/>
        </a:defRPr>
      </a:lvl8pPr>
      <a:lvl9pPr marL="3657600" algn="l" defTabSz="914400" rtl="0" eaLnBrk="1" latinLnBrk="0" hangingPunct="1">
        <a:defRPr lang="de-DE"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6.xml"/><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47B1341B-74CE-99E1-8A79-DB717AB6EAEF}"/>
              </a:ext>
            </a:extLst>
          </p:cNvPr>
          <p:cNvSpPr>
            <a:spLocks noGrp="1"/>
          </p:cNvSpPr>
          <p:nvPr>
            <p:ph type="ctrTitle"/>
          </p:nvPr>
        </p:nvSpPr>
        <p:spPr>
          <a:xfrm>
            <a:off x="1000476" y="3515354"/>
            <a:ext cx="10191044" cy="2386584"/>
          </a:xfrm>
        </p:spPr>
        <p:txBody>
          <a:bodyPr rtlCol="0"/>
          <a:lstStyle>
            <a:defPPr>
              <a:defRPr lang="de-DE"/>
            </a:defPPr>
          </a:lstStyle>
          <a:p>
            <a:pPr rtl="0"/>
            <a:r>
              <a:rPr lang="de-DE" dirty="0"/>
              <a:t>Das </a:t>
            </a:r>
            <a:r>
              <a:rPr lang="de-DE" dirty="0" err="1"/>
              <a:t>höhlengleichnis</a:t>
            </a:r>
            <a:r>
              <a:rPr lang="de-DE" dirty="0"/>
              <a:t> der </a:t>
            </a:r>
            <a:r>
              <a:rPr lang="de-DE" dirty="0" err="1"/>
              <a:t>neuzeit</a:t>
            </a:r>
            <a:r>
              <a:rPr lang="de-DE" dirty="0"/>
              <a:t> </a:t>
            </a:r>
          </a:p>
        </p:txBody>
      </p:sp>
      <p:sp>
        <p:nvSpPr>
          <p:cNvPr id="4" name="Untertitel 3">
            <a:extLst>
              <a:ext uri="{FF2B5EF4-FFF2-40B4-BE49-F238E27FC236}">
                <a16:creationId xmlns:a16="http://schemas.microsoft.com/office/drawing/2014/main" id="{D1867331-230D-9C0A-257F-D767A3E56A5E}"/>
              </a:ext>
            </a:extLst>
          </p:cNvPr>
          <p:cNvSpPr>
            <a:spLocks noGrp="1"/>
          </p:cNvSpPr>
          <p:nvPr>
            <p:ph type="subTitle" idx="1"/>
          </p:nvPr>
        </p:nvSpPr>
        <p:spPr>
          <a:xfrm>
            <a:off x="6099048" y="5971032"/>
            <a:ext cx="4233672" cy="530352"/>
          </a:xfrm>
        </p:spPr>
        <p:txBody>
          <a:bodyPr rtlCol="0"/>
          <a:lstStyle>
            <a:defPPr>
              <a:defRPr lang="de-DE"/>
            </a:defPPr>
          </a:lstStyle>
          <a:p>
            <a:pPr rtl="0"/>
            <a:r>
              <a:rPr lang="de-DE" dirty="0"/>
              <a:t>Timon, Ivan, Niklas, Jamie</a:t>
            </a:r>
          </a:p>
        </p:txBody>
      </p:sp>
      <p:sp>
        <p:nvSpPr>
          <p:cNvPr id="10" name="Bildplatzhalter 9">
            <a:extLst>
              <a:ext uri="{FF2B5EF4-FFF2-40B4-BE49-F238E27FC236}">
                <a16:creationId xmlns:a16="http://schemas.microsoft.com/office/drawing/2014/main" id="{C2E3A6D8-AEB1-FFB0-1BC5-1669FCA21A3E}"/>
              </a:ext>
            </a:extLst>
          </p:cNvPr>
          <p:cNvSpPr>
            <a:spLocks noGrp="1"/>
          </p:cNvSpPr>
          <p:nvPr>
            <p:ph type="pic" sz="quarter" idx="10"/>
          </p:nvPr>
        </p:nvSpPr>
        <p:spPr/>
        <p:txBody>
          <a:bodyPr/>
          <a:lstStyle/>
          <a:p>
            <a:endParaRPr lang="de-DE"/>
          </a:p>
        </p:txBody>
      </p:sp>
      <p:pic>
        <p:nvPicPr>
          <p:cNvPr id="3074" name="Picture 2" descr="Minecraft – Alle Infos zum kreativen Survival-Game">
            <a:extLst>
              <a:ext uri="{FF2B5EF4-FFF2-40B4-BE49-F238E27FC236}">
                <a16:creationId xmlns:a16="http://schemas.microsoft.com/office/drawing/2014/main" id="{DA6C1479-3E4D-1888-04CD-8964C38D32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5071" y="247794"/>
            <a:ext cx="10521854" cy="2711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96282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DBBD9FBF-BDEA-E2A9-5AC0-F365EF1CA195}"/>
              </a:ext>
            </a:extLst>
          </p:cNvPr>
          <p:cNvSpPr>
            <a:spLocks noGrp="1"/>
          </p:cNvSpPr>
          <p:nvPr>
            <p:ph type="title"/>
          </p:nvPr>
        </p:nvSpPr>
        <p:spPr>
          <a:xfrm>
            <a:off x="5110386" y="0"/>
            <a:ext cx="7081613" cy="2194560"/>
          </a:xfrm>
        </p:spPr>
        <p:txBody>
          <a:bodyPr rtlCol="0"/>
          <a:lstStyle>
            <a:defPPr>
              <a:defRPr lang="de-DE"/>
            </a:defPPr>
          </a:lstStyle>
          <a:p>
            <a:pPr rtl="0"/>
            <a:r>
              <a:rPr lang="de-DE" sz="5000" dirty="0"/>
              <a:t>Inhaltsverzeichnis</a:t>
            </a:r>
          </a:p>
        </p:txBody>
      </p:sp>
      <p:graphicFrame>
        <p:nvGraphicFramePr>
          <p:cNvPr id="11" name="Tabelle 11">
            <a:extLst>
              <a:ext uri="{FF2B5EF4-FFF2-40B4-BE49-F238E27FC236}">
                <a16:creationId xmlns:a16="http://schemas.microsoft.com/office/drawing/2014/main" id="{0B69E8E6-9D16-D9E3-B5C1-6F6E6588BF6A}"/>
              </a:ext>
            </a:extLst>
          </p:cNvPr>
          <p:cNvGraphicFramePr>
            <a:graphicFrameLocks noGrp="1"/>
          </p:cNvGraphicFramePr>
          <p:nvPr>
            <p:ph idx="1"/>
            <p:extLst>
              <p:ext uri="{D42A27DB-BD31-4B8C-83A1-F6EECF244321}">
                <p14:modId xmlns:p14="http://schemas.microsoft.com/office/powerpoint/2010/main" val="2057068744"/>
              </p:ext>
            </p:extLst>
          </p:nvPr>
        </p:nvGraphicFramePr>
        <p:xfrm>
          <a:off x="4856163" y="2212975"/>
          <a:ext cx="7335836" cy="4645025"/>
        </p:xfrm>
        <a:graphic>
          <a:graphicData uri="http://schemas.openxmlformats.org/drawingml/2006/table">
            <a:tbl>
              <a:tblPr firstRow="1" bandRow="1"/>
              <a:tblGrid>
                <a:gridCol w="797877">
                  <a:extLst>
                    <a:ext uri="{9D8B030D-6E8A-4147-A177-3AD203B41FA5}">
                      <a16:colId xmlns:a16="http://schemas.microsoft.com/office/drawing/2014/main" val="1680321436"/>
                    </a:ext>
                  </a:extLst>
                </a:gridCol>
                <a:gridCol w="6537959">
                  <a:extLst>
                    <a:ext uri="{9D8B030D-6E8A-4147-A177-3AD203B41FA5}">
                      <a16:colId xmlns:a16="http://schemas.microsoft.com/office/drawing/2014/main" val="1621479666"/>
                    </a:ext>
                  </a:extLst>
                </a:gridCol>
              </a:tblGrid>
              <a:tr h="929005">
                <a:tc>
                  <a:txBody>
                    <a:bodyPr/>
                    <a:lstStyle>
                      <a:defPPr>
                        <a:defRPr lang="de-DE"/>
                      </a:defPPr>
                    </a:lstStyle>
                    <a:p>
                      <a:pPr algn="ctr" rtl="0"/>
                      <a:r>
                        <a:rPr lang="de-DE" sz="2000" dirty="0">
                          <a:latin typeface="+mj-lt"/>
                        </a:rPr>
                        <a:t>S. 3-4</a:t>
                      </a:r>
                    </a:p>
                  </a:txBody>
                  <a:tcPr anchor="ctr">
                    <a:lnL w="12700" cmpd="sng">
                      <a:noFill/>
                      <a:prstDash val="soli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defPPr>
                        <a:defRPr lang="de-DE"/>
                      </a:defPPr>
                    </a:lstStyle>
                    <a:p>
                      <a:pPr marL="0" marR="0" lvl="0" indent="0" algn="l" defTabSz="914400" rtl="0" eaLnBrk="1" fontAlgn="auto" latinLnBrk="0" hangingPunct="1">
                        <a:lnSpc>
                          <a:spcPct val="100000"/>
                        </a:lnSpc>
                        <a:spcBef>
                          <a:spcPts val="0"/>
                        </a:spcBef>
                        <a:spcAft>
                          <a:spcPts val="0"/>
                        </a:spcAft>
                        <a:buClrTx/>
                        <a:buSzTx/>
                        <a:buFontTx/>
                        <a:buNone/>
                        <a:tabLst/>
                        <a:defRPr lang="de-DE"/>
                      </a:pPr>
                      <a:r>
                        <a:rPr lang="de-DE" sz="2400" dirty="0">
                          <a:latin typeface="Felix Titling" panose="020F0502020204030204" pitchFamily="34" charset="0"/>
                          <a:cs typeface="Felix Titling" panose="020F0502020204030204" pitchFamily="34" charset="0"/>
                        </a:rPr>
                        <a:t>Wer ist er</a:t>
                      </a:r>
                    </a:p>
                  </a:txBody>
                  <a:tcPr marL="411480" anchor="ctr">
                    <a:lnL w="9525" cap="flat" cmpd="sng" algn="ctr">
                      <a:solidFill>
                        <a:schemeClr val="tx1"/>
                      </a:solidFill>
                      <a:prstDash val="solid"/>
                      <a:round/>
                      <a:headEnd type="none" w="med" len="med"/>
                      <a:tailEnd type="none" w="med" len="med"/>
                    </a:lnL>
                    <a:lnR w="12700" cmpd="sng">
                      <a:noFill/>
                      <a:prstDash val="soli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48244635"/>
                  </a:ext>
                </a:extLst>
              </a:tr>
              <a:tr h="929005">
                <a:tc>
                  <a:txBody>
                    <a:bodyPr/>
                    <a:lstStyle>
                      <a:defPPr>
                        <a:defRPr lang="de-DE"/>
                      </a:defPPr>
                    </a:lstStyle>
                    <a:p>
                      <a:pPr algn="ctr" rtl="0"/>
                      <a:r>
                        <a:rPr lang="de-DE" sz="2000" dirty="0">
                          <a:latin typeface="+mj-lt"/>
                        </a:rPr>
                        <a:t>S. 5-6</a:t>
                      </a:r>
                    </a:p>
                  </a:txBody>
                  <a:tcPr anchor="ctr">
                    <a:lnL w="12700" cmpd="sng">
                      <a:noFill/>
                      <a:prstDash val="soli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defPPr>
                        <a:defRPr lang="de-DE"/>
                      </a:defPPr>
                    </a:lstStyle>
                    <a:p>
                      <a:pPr marL="0" marR="0" lvl="0" indent="0" algn="l" defTabSz="914400" rtl="0" eaLnBrk="1" fontAlgn="auto" latinLnBrk="0" hangingPunct="1">
                        <a:lnSpc>
                          <a:spcPct val="100000"/>
                        </a:lnSpc>
                        <a:spcBef>
                          <a:spcPts val="0"/>
                        </a:spcBef>
                        <a:spcAft>
                          <a:spcPts val="0"/>
                        </a:spcAft>
                        <a:buClrTx/>
                        <a:buSzTx/>
                        <a:buFontTx/>
                        <a:buNone/>
                        <a:tabLst/>
                        <a:defRPr lang="de-DE"/>
                      </a:pPr>
                      <a:r>
                        <a:rPr lang="de-DE" sz="2400" dirty="0">
                          <a:latin typeface="Felix Titling" panose="020F0502020204030204" pitchFamily="34" charset="0"/>
                          <a:cs typeface="Felix Titling" panose="020F0502020204030204" pitchFamily="34" charset="0"/>
                        </a:rPr>
                        <a:t>Die Neue Geschichte</a:t>
                      </a:r>
                    </a:p>
                  </a:txBody>
                  <a:tcPr marL="411480" anchor="ctr">
                    <a:lnL w="9525" cap="flat" cmpd="sng" algn="ctr">
                      <a:solidFill>
                        <a:schemeClr val="tx1"/>
                      </a:solidFill>
                      <a:prstDash val="solid"/>
                      <a:round/>
                      <a:headEnd type="none" w="med" len="med"/>
                      <a:tailEnd type="none" w="med" len="med"/>
                    </a:lnL>
                    <a:lnR w="12700" cmpd="sng">
                      <a:noFill/>
                      <a:prstDash val="soli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30913436"/>
                  </a:ext>
                </a:extLst>
              </a:tr>
              <a:tr h="929005">
                <a:tc>
                  <a:txBody>
                    <a:bodyPr/>
                    <a:lstStyle>
                      <a:defPPr>
                        <a:defRPr lang="de-DE"/>
                      </a:defPPr>
                    </a:lstStyle>
                    <a:p>
                      <a:pPr algn="ctr" rtl="0"/>
                      <a:r>
                        <a:rPr lang="de-DE" sz="2000" dirty="0">
                          <a:latin typeface="+mj-lt"/>
                        </a:rPr>
                        <a:t>S. 7</a:t>
                      </a:r>
                    </a:p>
                  </a:txBody>
                  <a:tcPr anchor="ctr">
                    <a:lnL w="12700" cmpd="sng">
                      <a:noFill/>
                      <a:prstDash val="soli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defPPr>
                        <a:defRPr lang="de-DE"/>
                      </a:defPPr>
                    </a:lstStyle>
                    <a:p>
                      <a:pPr marL="0" marR="0" lvl="0" indent="0" algn="l" defTabSz="914400" rtl="0" eaLnBrk="1" fontAlgn="auto" latinLnBrk="0" hangingPunct="1">
                        <a:lnSpc>
                          <a:spcPct val="100000"/>
                        </a:lnSpc>
                        <a:spcBef>
                          <a:spcPts val="0"/>
                        </a:spcBef>
                        <a:spcAft>
                          <a:spcPts val="0"/>
                        </a:spcAft>
                        <a:buClrTx/>
                        <a:buSzTx/>
                        <a:buFontTx/>
                        <a:buNone/>
                        <a:tabLst/>
                        <a:defRPr lang="de-DE"/>
                      </a:pPr>
                      <a:r>
                        <a:rPr lang="de-DE" sz="2400" dirty="0">
                          <a:latin typeface="Felix Titling" panose="020F0502020204030204" pitchFamily="34" charset="0"/>
                          <a:cs typeface="Felix Titling" panose="020F0502020204030204" pitchFamily="34" charset="0"/>
                        </a:rPr>
                        <a:t>Das sind wir</a:t>
                      </a:r>
                    </a:p>
                  </a:txBody>
                  <a:tcPr marL="411480" anchor="ctr">
                    <a:lnL w="9525" cap="flat" cmpd="sng" algn="ctr">
                      <a:solidFill>
                        <a:schemeClr val="tx1"/>
                      </a:solidFill>
                      <a:prstDash val="solid"/>
                      <a:round/>
                      <a:headEnd type="none" w="med" len="med"/>
                      <a:tailEnd type="none" w="med" len="med"/>
                    </a:lnL>
                    <a:lnR w="12700" cmpd="sng">
                      <a:noFill/>
                      <a:prstDash val="soli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08392374"/>
                  </a:ext>
                </a:extLst>
              </a:tr>
              <a:tr h="929005">
                <a:tc>
                  <a:txBody>
                    <a:bodyPr/>
                    <a:lstStyle>
                      <a:defPPr>
                        <a:defRPr lang="de-DE"/>
                      </a:defPPr>
                    </a:lstStyle>
                    <a:p>
                      <a:pPr algn="ctr" rtl="0"/>
                      <a:r>
                        <a:rPr lang="de-DE" sz="2000" dirty="0">
                          <a:latin typeface="+mj-lt"/>
                        </a:rPr>
                        <a:t>S. 8</a:t>
                      </a:r>
                    </a:p>
                  </a:txBody>
                  <a:tcPr anchor="ctr">
                    <a:lnL w="12700" cmpd="sng">
                      <a:noFill/>
                      <a:prstDash val="soli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defPPr>
                        <a:defRPr lang="de-DE"/>
                      </a:defPPr>
                    </a:lstStyle>
                    <a:p>
                      <a:pPr marL="0" marR="0" lvl="0" indent="0" algn="l" defTabSz="914400" rtl="0" eaLnBrk="1" fontAlgn="auto" latinLnBrk="0" hangingPunct="1">
                        <a:lnSpc>
                          <a:spcPct val="100000"/>
                        </a:lnSpc>
                        <a:spcBef>
                          <a:spcPts val="0"/>
                        </a:spcBef>
                        <a:spcAft>
                          <a:spcPts val="0"/>
                        </a:spcAft>
                        <a:buClrTx/>
                        <a:buSzTx/>
                        <a:buFontTx/>
                        <a:buNone/>
                        <a:tabLst/>
                        <a:defRPr lang="de-DE"/>
                      </a:pPr>
                      <a:r>
                        <a:rPr lang="de-DE" sz="2400" dirty="0">
                          <a:latin typeface="Felix Titling" panose="020F0502020204030204" pitchFamily="34" charset="0"/>
                          <a:cs typeface="Felix Titling" panose="020F0502020204030204" pitchFamily="34" charset="0"/>
                        </a:rPr>
                        <a:t>Vielen Dank</a:t>
                      </a:r>
                    </a:p>
                  </a:txBody>
                  <a:tcPr marL="411480" anchor="ctr">
                    <a:lnL w="9525" cap="flat" cmpd="sng" algn="ctr">
                      <a:solidFill>
                        <a:schemeClr val="tx1"/>
                      </a:solidFill>
                      <a:prstDash val="solid"/>
                      <a:round/>
                      <a:headEnd type="none" w="med" len="med"/>
                      <a:tailEnd type="none" w="med" len="med"/>
                    </a:lnL>
                    <a:lnR w="12700" cmpd="sng">
                      <a:noFill/>
                      <a:prstDash val="soli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1282632"/>
                  </a:ext>
                </a:extLst>
              </a:tr>
              <a:tr h="929005">
                <a:tc>
                  <a:txBody>
                    <a:bodyPr/>
                    <a:lstStyle>
                      <a:defPPr>
                        <a:defRPr lang="de-DE"/>
                      </a:defPPr>
                    </a:lstStyle>
                    <a:p>
                      <a:pPr algn="ctr" rtl="0"/>
                      <a:endParaRPr lang="de-DE" sz="2400" dirty="0">
                        <a:latin typeface="+mj-lt"/>
                      </a:endParaRPr>
                    </a:p>
                  </a:txBody>
                  <a:tcPr anchor="ctr">
                    <a:lnL w="12700" cmpd="sng">
                      <a:noFill/>
                      <a:prstDash val="soli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c>
                  <a:txBody>
                    <a:bodyPr/>
                    <a:lstStyle>
                      <a:defPPr>
                        <a:defRPr lang="de-DE"/>
                      </a:defPPr>
                    </a:lstStyle>
                    <a:p>
                      <a:pPr marL="0" marR="0" lvl="0" indent="0" algn="l" defTabSz="914400" rtl="0" eaLnBrk="1" fontAlgn="auto" latinLnBrk="0" hangingPunct="1">
                        <a:lnSpc>
                          <a:spcPct val="100000"/>
                        </a:lnSpc>
                        <a:spcBef>
                          <a:spcPts val="0"/>
                        </a:spcBef>
                        <a:spcAft>
                          <a:spcPts val="0"/>
                        </a:spcAft>
                        <a:buClrTx/>
                        <a:buSzTx/>
                        <a:buFontTx/>
                        <a:buNone/>
                        <a:tabLst/>
                        <a:defRPr lang="de-DE"/>
                      </a:pPr>
                      <a:endParaRPr lang="de-DE" sz="2400" dirty="0">
                        <a:latin typeface="Felix Titling" panose="020F0502020204030204" pitchFamily="34" charset="0"/>
                        <a:cs typeface="Felix Titling" panose="020F0502020204030204" pitchFamily="34" charset="0"/>
                      </a:endParaRPr>
                    </a:p>
                  </a:txBody>
                  <a:tcPr marL="411480" anchor="ctr">
                    <a:lnL w="9525" cap="flat" cmpd="sng" algn="ctr">
                      <a:solidFill>
                        <a:schemeClr val="tx1"/>
                      </a:solidFill>
                      <a:prstDash val="solid"/>
                      <a:round/>
                      <a:headEnd type="none" w="med" len="med"/>
                      <a:tailEnd type="none" w="med" len="med"/>
                    </a:lnL>
                    <a:lnR w="12700" cmpd="sng">
                      <a:noFill/>
                      <a:prstDash val="solid"/>
                    </a:lnR>
                    <a:lnT w="9525"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612909531"/>
                  </a:ext>
                </a:extLst>
              </a:tr>
            </a:tbl>
          </a:graphicData>
        </a:graphic>
      </p:graphicFrame>
      <p:pic>
        <p:nvPicPr>
          <p:cNvPr id="14" name="Bildplatzhalter 13" descr="Ein Bild, das Bild, Entwurf, Kinderkunst, Zeichnung enthält.&#10;&#10;Automatisch generierte Beschreibung">
            <a:extLst>
              <a:ext uri="{FF2B5EF4-FFF2-40B4-BE49-F238E27FC236}">
                <a16:creationId xmlns:a16="http://schemas.microsoft.com/office/drawing/2014/main" id="{57605156-69AA-F775-5B2D-ABBA6A1C4783}"/>
              </a:ext>
            </a:extLst>
          </p:cNvPr>
          <p:cNvPicPr>
            <a:picLocks noGrp="1" noChangeAspect="1"/>
          </p:cNvPicPr>
          <p:nvPr>
            <p:ph type="pic" sz="quarter" idx="13"/>
          </p:nvPr>
        </p:nvPicPr>
        <p:blipFill>
          <a:blip r:embed="rId3"/>
          <a:srcRect l="15345" r="15345"/>
          <a:stretch>
            <a:fillRect/>
          </a:stretch>
        </p:blipFill>
        <p:spPr/>
      </p:pic>
    </p:spTree>
    <p:extLst>
      <p:ext uri="{BB962C8B-B14F-4D97-AF65-F5344CB8AC3E}">
        <p14:creationId xmlns:p14="http://schemas.microsoft.com/office/powerpoint/2010/main" val="3701214885"/>
      </p:ext>
    </p:extLst>
  </p:cSld>
  <p:clrMapOvr>
    <a:masterClrMapping/>
  </p:clrMapOvr>
  <p:transition spd="slow">
    <p:comb/>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F59025BC-7A1A-3FAF-3BC0-13AF568A2A2E}"/>
              </a:ext>
            </a:extLst>
          </p:cNvPr>
          <p:cNvSpPr>
            <a:spLocks noGrp="1"/>
          </p:cNvSpPr>
          <p:nvPr>
            <p:ph type="title"/>
          </p:nvPr>
        </p:nvSpPr>
        <p:spPr/>
        <p:txBody>
          <a:bodyPr rtlCol="0"/>
          <a:lstStyle>
            <a:defPPr>
              <a:defRPr lang="de-DE"/>
            </a:defPPr>
          </a:lstStyle>
          <a:p>
            <a:pPr rtl="0"/>
            <a:r>
              <a:rPr lang="de-DE" dirty="0"/>
              <a:t>Wer ist er</a:t>
            </a:r>
          </a:p>
        </p:txBody>
      </p:sp>
      <p:pic>
        <p:nvPicPr>
          <p:cNvPr id="6" name="Bildplatzhalter 5">
            <a:extLst>
              <a:ext uri="{FF2B5EF4-FFF2-40B4-BE49-F238E27FC236}">
                <a16:creationId xmlns:a16="http://schemas.microsoft.com/office/drawing/2014/main" id="{E06013D7-A986-C5B1-63AC-31DEC6FB89F8}"/>
              </a:ext>
            </a:extLst>
          </p:cNvPr>
          <p:cNvPicPr>
            <a:picLocks noGrp="1" noChangeAspect="1"/>
          </p:cNvPicPr>
          <p:nvPr>
            <p:ph type="pic" sz="quarter" idx="13"/>
          </p:nvPr>
        </p:nvPicPr>
        <p:blipFill>
          <a:blip r:embed="rId3"/>
          <a:srcRect l="5041" r="5041"/>
          <a:stretch/>
        </p:blipFill>
        <p:spPr/>
      </p:pic>
      <p:sp>
        <p:nvSpPr>
          <p:cNvPr id="4" name="Inhaltsplatzhalter 3">
            <a:extLst>
              <a:ext uri="{FF2B5EF4-FFF2-40B4-BE49-F238E27FC236}">
                <a16:creationId xmlns:a16="http://schemas.microsoft.com/office/drawing/2014/main" id="{E752DFB8-B7A2-DE8A-3E38-FC3170612720}"/>
              </a:ext>
            </a:extLst>
          </p:cNvPr>
          <p:cNvSpPr>
            <a:spLocks noGrp="1"/>
          </p:cNvSpPr>
          <p:nvPr>
            <p:ph idx="1"/>
          </p:nvPr>
        </p:nvSpPr>
        <p:spPr>
          <a:xfrm>
            <a:off x="6400799" y="2898647"/>
            <a:ext cx="4718303" cy="2502511"/>
          </a:xfrm>
        </p:spPr>
        <p:txBody>
          <a:bodyPr rtlCol="0"/>
          <a:lstStyle>
            <a:defPPr>
              <a:defRPr lang="de-DE"/>
            </a:defPPr>
          </a:lstStyle>
          <a:p>
            <a:pPr rtl="0"/>
            <a:r>
              <a:rPr lang="de-DE" b="0" i="0" dirty="0">
                <a:solidFill>
                  <a:srgbClr val="ECECF1"/>
                </a:solidFill>
                <a:effectLst/>
                <a:latin typeface="Söhne"/>
              </a:rPr>
              <a:t>Platon war ein antiker griechischer Philosoph im 5. Jahrhundert v. Chr. Er war Schüler von Sokrates und Lehrer von Aristoteles. Bekannt für die Gründung der Akademie und seine Schriften in Form von Dialogen, insbesondere "Die Republik". Platons Ideenlehre und philosophische Ansichten über Gerechtigkeit, Politik und die Natur der Seele haben einen tiefgreifenden Einfluss auf die westliche Philosophie gehabt.</a:t>
            </a:r>
            <a:endParaRPr lang="de-DE" dirty="0"/>
          </a:p>
        </p:txBody>
      </p:sp>
      <p:sp>
        <p:nvSpPr>
          <p:cNvPr id="11" name="Foliennummernplatzhalter 10">
            <a:extLst>
              <a:ext uri="{FF2B5EF4-FFF2-40B4-BE49-F238E27FC236}">
                <a16:creationId xmlns:a16="http://schemas.microsoft.com/office/drawing/2014/main" id="{3A127E98-F085-5A66-9D65-E2BAC77B0E66}"/>
              </a:ext>
            </a:extLst>
          </p:cNvPr>
          <p:cNvSpPr>
            <a:spLocks noGrp="1"/>
          </p:cNvSpPr>
          <p:nvPr>
            <p:ph type="sldNum" sz="quarter" idx="12"/>
          </p:nvPr>
        </p:nvSpPr>
        <p:spPr/>
        <p:txBody>
          <a:bodyPr rtlCol="0"/>
          <a:lstStyle>
            <a:defPPr>
              <a:defRPr lang="de-DE"/>
            </a:defPPr>
          </a:lstStyle>
          <a:p>
            <a:pPr rtl="0"/>
            <a:fld id="{84D792B7-0397-C047-AE12-1A03F7E3DC83}" type="slidenum">
              <a:rPr lang="de-DE" smtClean="0"/>
              <a:pPr/>
              <a:t>3</a:t>
            </a:fld>
            <a:endParaRPr lang="de-DE" dirty="0"/>
          </a:p>
        </p:txBody>
      </p:sp>
    </p:spTree>
    <p:extLst>
      <p:ext uri="{BB962C8B-B14F-4D97-AF65-F5344CB8AC3E}">
        <p14:creationId xmlns:p14="http://schemas.microsoft.com/office/powerpoint/2010/main" val="3168852605"/>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B7008789-8D5C-35C3-4116-40899E785E62}"/>
              </a:ext>
            </a:extLst>
          </p:cNvPr>
          <p:cNvSpPr>
            <a:spLocks noGrp="1"/>
          </p:cNvSpPr>
          <p:nvPr>
            <p:ph type="title"/>
          </p:nvPr>
        </p:nvSpPr>
        <p:spPr/>
        <p:txBody>
          <a:bodyPr rtlCol="0"/>
          <a:lstStyle>
            <a:defPPr>
              <a:defRPr lang="de-DE"/>
            </a:defPPr>
          </a:lstStyle>
          <a:p>
            <a:pPr rtl="0"/>
            <a:r>
              <a:rPr lang="de-DE" dirty="0"/>
              <a:t>Die vier Stufen der Erkenntnis</a:t>
            </a:r>
          </a:p>
        </p:txBody>
      </p:sp>
      <p:sp>
        <p:nvSpPr>
          <p:cNvPr id="15" name="Textplatzhalter 14">
            <a:extLst>
              <a:ext uri="{FF2B5EF4-FFF2-40B4-BE49-F238E27FC236}">
                <a16:creationId xmlns:a16="http://schemas.microsoft.com/office/drawing/2014/main" id="{04D4D02F-6C26-0504-EA3C-656C7E0E7951}"/>
              </a:ext>
            </a:extLst>
          </p:cNvPr>
          <p:cNvSpPr>
            <a:spLocks noGrp="1"/>
          </p:cNvSpPr>
          <p:nvPr>
            <p:ph type="body" sz="quarter" idx="14"/>
          </p:nvPr>
        </p:nvSpPr>
        <p:spPr/>
        <p:txBody>
          <a:bodyPr rtlCol="0"/>
          <a:lstStyle>
            <a:defPPr>
              <a:defRPr lang="de-DE"/>
            </a:defPPr>
          </a:lstStyle>
          <a:p>
            <a:pPr rtl="0"/>
            <a:r>
              <a:rPr lang="de-DE" dirty="0"/>
              <a:t>Vermuten</a:t>
            </a:r>
          </a:p>
        </p:txBody>
      </p:sp>
      <p:sp>
        <p:nvSpPr>
          <p:cNvPr id="14" name="Inhaltsplatzhalter 13">
            <a:extLst>
              <a:ext uri="{FF2B5EF4-FFF2-40B4-BE49-F238E27FC236}">
                <a16:creationId xmlns:a16="http://schemas.microsoft.com/office/drawing/2014/main" id="{87A81DEE-36A8-8E83-7586-77EF3AA44492}"/>
              </a:ext>
            </a:extLst>
          </p:cNvPr>
          <p:cNvSpPr>
            <a:spLocks noGrp="1"/>
          </p:cNvSpPr>
          <p:nvPr>
            <p:ph idx="13"/>
          </p:nvPr>
        </p:nvSpPr>
        <p:spPr/>
        <p:txBody>
          <a:bodyPr rtlCol="0"/>
          <a:lstStyle>
            <a:defPPr>
              <a:defRPr lang="de-DE"/>
            </a:defPPr>
          </a:lstStyle>
          <a:p>
            <a:pPr rtl="0"/>
            <a:r>
              <a:rPr lang="de-DE" sz="1500" b="0" i="0" dirty="0">
                <a:effectLst/>
                <a:latin typeface="Söhne"/>
              </a:rPr>
              <a:t>Dies bezeichnet die erste Phase, in der eine Person Vermutungen oder Hypothesen aufstellt, um eine Antwort auf eine Frage oder ein Problem zu finden.</a:t>
            </a:r>
            <a:endParaRPr lang="de-DE" sz="1500" dirty="0"/>
          </a:p>
        </p:txBody>
      </p:sp>
      <p:sp>
        <p:nvSpPr>
          <p:cNvPr id="26" name="Textplatzhalter 25">
            <a:extLst>
              <a:ext uri="{FF2B5EF4-FFF2-40B4-BE49-F238E27FC236}">
                <a16:creationId xmlns:a16="http://schemas.microsoft.com/office/drawing/2014/main" id="{166BCC44-E426-778C-0072-2404FC596857}"/>
              </a:ext>
            </a:extLst>
          </p:cNvPr>
          <p:cNvSpPr>
            <a:spLocks noGrp="1"/>
          </p:cNvSpPr>
          <p:nvPr>
            <p:ph type="body" sz="quarter" idx="25"/>
          </p:nvPr>
        </p:nvSpPr>
        <p:spPr/>
        <p:txBody>
          <a:bodyPr rtlCol="0"/>
          <a:lstStyle>
            <a:defPPr>
              <a:defRPr lang="de-DE"/>
            </a:defPPr>
          </a:lstStyle>
          <a:p>
            <a:pPr rtl="0"/>
            <a:r>
              <a:rPr lang="de-DE" dirty="0"/>
              <a:t>1</a:t>
            </a:r>
          </a:p>
        </p:txBody>
      </p:sp>
      <p:sp>
        <p:nvSpPr>
          <p:cNvPr id="19" name="Textplatzhalter 18">
            <a:extLst>
              <a:ext uri="{FF2B5EF4-FFF2-40B4-BE49-F238E27FC236}">
                <a16:creationId xmlns:a16="http://schemas.microsoft.com/office/drawing/2014/main" id="{A2FFF066-0D5B-A2B5-4C1C-3456E8FD17CD}"/>
              </a:ext>
            </a:extLst>
          </p:cNvPr>
          <p:cNvSpPr>
            <a:spLocks noGrp="1"/>
          </p:cNvSpPr>
          <p:nvPr>
            <p:ph type="body" sz="quarter" idx="18"/>
          </p:nvPr>
        </p:nvSpPr>
        <p:spPr>
          <a:xfrm>
            <a:off x="5486400" y="4078224"/>
            <a:ext cx="3318932" cy="466344"/>
          </a:xfrm>
        </p:spPr>
        <p:txBody>
          <a:bodyPr rtlCol="0"/>
          <a:lstStyle>
            <a:defPPr>
              <a:defRPr lang="de-DE"/>
            </a:defPPr>
          </a:lstStyle>
          <a:p>
            <a:r>
              <a:rPr lang="de-DE" dirty="0"/>
              <a:t>Nachdenken</a:t>
            </a:r>
          </a:p>
          <a:p>
            <a:pPr rtl="0"/>
            <a:endParaRPr lang="de-DE" dirty="0"/>
          </a:p>
        </p:txBody>
      </p:sp>
      <p:sp>
        <p:nvSpPr>
          <p:cNvPr id="18" name="Inhaltsplatzhalter 17">
            <a:extLst>
              <a:ext uri="{FF2B5EF4-FFF2-40B4-BE49-F238E27FC236}">
                <a16:creationId xmlns:a16="http://schemas.microsoft.com/office/drawing/2014/main" id="{420E684B-901E-703B-0B33-8BAA174DCF44}"/>
              </a:ext>
            </a:extLst>
          </p:cNvPr>
          <p:cNvSpPr>
            <a:spLocks noGrp="1"/>
          </p:cNvSpPr>
          <p:nvPr>
            <p:ph idx="17"/>
          </p:nvPr>
        </p:nvSpPr>
        <p:spPr>
          <a:xfrm>
            <a:off x="5634474" y="4599432"/>
            <a:ext cx="3042996" cy="1645950"/>
          </a:xfrm>
        </p:spPr>
        <p:txBody>
          <a:bodyPr rtlCol="0"/>
          <a:lstStyle>
            <a:defPPr>
              <a:defRPr lang="de-DE"/>
            </a:defPPr>
          </a:lstStyle>
          <a:p>
            <a:pPr algn="l"/>
            <a:r>
              <a:rPr lang="de-DE" sz="1500" b="0" i="0" dirty="0">
                <a:effectLst/>
                <a:latin typeface="Söhne"/>
              </a:rPr>
              <a:t>Diese Stufe beinhaltet das Akzeptieren einer bestimmten Vermutung oder Idee als vorläufige Wahrheit, basierend auf Überlegungen und Bewertungen.</a:t>
            </a:r>
          </a:p>
          <a:p>
            <a:br>
              <a:rPr lang="de-DE" dirty="0"/>
            </a:br>
            <a:endParaRPr lang="de-DE" dirty="0"/>
          </a:p>
        </p:txBody>
      </p:sp>
      <p:sp>
        <p:nvSpPr>
          <p:cNvPr id="27" name="Textplatzhalter 26">
            <a:extLst>
              <a:ext uri="{FF2B5EF4-FFF2-40B4-BE49-F238E27FC236}">
                <a16:creationId xmlns:a16="http://schemas.microsoft.com/office/drawing/2014/main" id="{3A18FB64-03FF-94A9-83EA-3239585DA9F8}"/>
              </a:ext>
            </a:extLst>
          </p:cNvPr>
          <p:cNvSpPr>
            <a:spLocks noGrp="1"/>
          </p:cNvSpPr>
          <p:nvPr>
            <p:ph type="body" sz="quarter" idx="26"/>
          </p:nvPr>
        </p:nvSpPr>
        <p:spPr/>
        <p:txBody>
          <a:bodyPr rtlCol="0"/>
          <a:lstStyle>
            <a:defPPr>
              <a:defRPr lang="de-DE"/>
            </a:defPPr>
          </a:lstStyle>
          <a:p>
            <a:pPr rtl="0"/>
            <a:r>
              <a:rPr lang="de-DE" dirty="0"/>
              <a:t>3</a:t>
            </a:r>
          </a:p>
        </p:txBody>
      </p:sp>
      <p:sp>
        <p:nvSpPr>
          <p:cNvPr id="16" name="Textplatzhalter 15">
            <a:extLst>
              <a:ext uri="{FF2B5EF4-FFF2-40B4-BE49-F238E27FC236}">
                <a16:creationId xmlns:a16="http://schemas.microsoft.com/office/drawing/2014/main" id="{B46A68C5-625F-D2FB-7C49-18EA59AE9186}"/>
              </a:ext>
            </a:extLst>
          </p:cNvPr>
          <p:cNvSpPr>
            <a:spLocks noGrp="1"/>
          </p:cNvSpPr>
          <p:nvPr>
            <p:ph type="body" sz="quarter" idx="15"/>
          </p:nvPr>
        </p:nvSpPr>
        <p:spPr>
          <a:xfrm>
            <a:off x="8805332" y="1278001"/>
            <a:ext cx="3365537" cy="466344"/>
          </a:xfrm>
        </p:spPr>
        <p:txBody>
          <a:bodyPr rtlCol="0"/>
          <a:lstStyle>
            <a:defPPr>
              <a:defRPr lang="de-DE"/>
            </a:defPPr>
          </a:lstStyle>
          <a:p>
            <a:pPr rtl="0"/>
            <a:r>
              <a:rPr lang="de-DE" dirty="0"/>
              <a:t>Für wahr halten</a:t>
            </a:r>
          </a:p>
        </p:txBody>
      </p:sp>
      <p:sp>
        <p:nvSpPr>
          <p:cNvPr id="13" name="Inhaltsplatzhalter 12">
            <a:extLst>
              <a:ext uri="{FF2B5EF4-FFF2-40B4-BE49-F238E27FC236}">
                <a16:creationId xmlns:a16="http://schemas.microsoft.com/office/drawing/2014/main" id="{40957F64-81E7-85C4-C3BA-C0E4733187CF}"/>
              </a:ext>
            </a:extLst>
          </p:cNvPr>
          <p:cNvSpPr>
            <a:spLocks noGrp="1"/>
          </p:cNvSpPr>
          <p:nvPr>
            <p:ph idx="1"/>
          </p:nvPr>
        </p:nvSpPr>
        <p:spPr/>
        <p:txBody>
          <a:bodyPr rtlCol="0"/>
          <a:lstStyle>
            <a:defPPr>
              <a:defRPr lang="de-DE"/>
            </a:defPPr>
          </a:lstStyle>
          <a:p>
            <a:pPr rtl="0"/>
            <a:r>
              <a:rPr lang="de-DE" sz="1500" b="0" i="0" dirty="0">
                <a:effectLst/>
                <a:latin typeface="Söhne"/>
              </a:rPr>
              <a:t>Nachdem Vermutungen angestellt wurden, folgt das Nachdenken, bei dem die Person über die möglichen Lösungen oder Antworten reflektiert und ihre Gedanken vertieft.</a:t>
            </a:r>
            <a:endParaRPr lang="de-DE" sz="1500" dirty="0"/>
          </a:p>
        </p:txBody>
      </p:sp>
      <p:sp>
        <p:nvSpPr>
          <p:cNvPr id="24" name="Textplatzhalter 23">
            <a:extLst>
              <a:ext uri="{FF2B5EF4-FFF2-40B4-BE49-F238E27FC236}">
                <a16:creationId xmlns:a16="http://schemas.microsoft.com/office/drawing/2014/main" id="{BFCE275E-DEC7-8BE6-16C8-BF6EC3D71708}"/>
              </a:ext>
            </a:extLst>
          </p:cNvPr>
          <p:cNvSpPr>
            <a:spLocks noGrp="1"/>
          </p:cNvSpPr>
          <p:nvPr>
            <p:ph type="body" sz="quarter" idx="23"/>
          </p:nvPr>
        </p:nvSpPr>
        <p:spPr/>
        <p:txBody>
          <a:bodyPr rtlCol="0"/>
          <a:lstStyle>
            <a:defPPr>
              <a:defRPr lang="de-DE"/>
            </a:defPPr>
          </a:lstStyle>
          <a:p>
            <a:pPr rtl="0"/>
            <a:r>
              <a:rPr lang="de-DE" dirty="0"/>
              <a:t>2</a:t>
            </a:r>
          </a:p>
        </p:txBody>
      </p:sp>
      <p:sp>
        <p:nvSpPr>
          <p:cNvPr id="20" name="Textplatzhalter 19">
            <a:extLst>
              <a:ext uri="{FF2B5EF4-FFF2-40B4-BE49-F238E27FC236}">
                <a16:creationId xmlns:a16="http://schemas.microsoft.com/office/drawing/2014/main" id="{294EB24C-54F5-4058-6336-82E3D10E4353}"/>
              </a:ext>
            </a:extLst>
          </p:cNvPr>
          <p:cNvSpPr>
            <a:spLocks noGrp="1"/>
          </p:cNvSpPr>
          <p:nvPr>
            <p:ph type="body" sz="quarter" idx="19"/>
          </p:nvPr>
        </p:nvSpPr>
        <p:spPr/>
        <p:txBody>
          <a:bodyPr rtlCol="0"/>
          <a:lstStyle>
            <a:defPPr>
              <a:defRPr lang="de-DE"/>
            </a:defPPr>
          </a:lstStyle>
          <a:p>
            <a:pPr rtl="0"/>
            <a:r>
              <a:rPr lang="de-DE" dirty="0"/>
              <a:t>Einsehen</a:t>
            </a:r>
          </a:p>
        </p:txBody>
      </p:sp>
      <p:sp>
        <p:nvSpPr>
          <p:cNvPr id="17" name="Inhaltsplatzhalter 16">
            <a:extLst>
              <a:ext uri="{FF2B5EF4-FFF2-40B4-BE49-F238E27FC236}">
                <a16:creationId xmlns:a16="http://schemas.microsoft.com/office/drawing/2014/main" id="{E43D535A-42E0-89A0-974B-6D70A6F7BFB0}"/>
              </a:ext>
            </a:extLst>
          </p:cNvPr>
          <p:cNvSpPr>
            <a:spLocks noGrp="1"/>
          </p:cNvSpPr>
          <p:nvPr>
            <p:ph idx="16"/>
          </p:nvPr>
        </p:nvSpPr>
        <p:spPr>
          <a:xfrm>
            <a:off x="9023482" y="4599432"/>
            <a:ext cx="2964301" cy="1645950"/>
          </a:xfrm>
        </p:spPr>
        <p:txBody>
          <a:bodyPr rtlCol="0"/>
          <a:lstStyle>
            <a:defPPr>
              <a:defRPr lang="de-DE"/>
            </a:defPPr>
          </a:lstStyle>
          <a:p>
            <a:pPr rtl="0"/>
            <a:r>
              <a:rPr lang="de-DE" sz="1500" b="0" i="0" dirty="0">
                <a:effectLst/>
                <a:latin typeface="Söhne"/>
              </a:rPr>
              <a:t>Schließlich erfolgt das Einsehen, wenn die Person zu dem Schluss gelangt, dass eine bestimmte Idee oder Antwort tatsächlich wahr ist, basierend auf gründlicher Überlegung und möglicherweise unterstützenden Beweisen.</a:t>
            </a:r>
            <a:endParaRPr lang="de-DE" sz="1500" dirty="0"/>
          </a:p>
        </p:txBody>
      </p:sp>
      <p:sp>
        <p:nvSpPr>
          <p:cNvPr id="25" name="Textplatzhalter 24">
            <a:extLst>
              <a:ext uri="{FF2B5EF4-FFF2-40B4-BE49-F238E27FC236}">
                <a16:creationId xmlns:a16="http://schemas.microsoft.com/office/drawing/2014/main" id="{EED55D36-A275-E604-BF57-9CF0376FA993}"/>
              </a:ext>
            </a:extLst>
          </p:cNvPr>
          <p:cNvSpPr>
            <a:spLocks noGrp="1"/>
          </p:cNvSpPr>
          <p:nvPr>
            <p:ph type="body" sz="quarter" idx="24"/>
          </p:nvPr>
        </p:nvSpPr>
        <p:spPr/>
        <p:txBody>
          <a:bodyPr rtlCol="0"/>
          <a:lstStyle>
            <a:defPPr>
              <a:defRPr lang="de-DE"/>
            </a:defPPr>
          </a:lstStyle>
          <a:p>
            <a:pPr rtl="0"/>
            <a:r>
              <a:rPr lang="de-DE" dirty="0"/>
              <a:t>4</a:t>
            </a:r>
          </a:p>
        </p:txBody>
      </p:sp>
      <p:sp>
        <p:nvSpPr>
          <p:cNvPr id="56" name="Foliennummernplatzhalter 55">
            <a:extLst>
              <a:ext uri="{FF2B5EF4-FFF2-40B4-BE49-F238E27FC236}">
                <a16:creationId xmlns:a16="http://schemas.microsoft.com/office/drawing/2014/main" id="{E5AABDF8-B356-3937-740C-BF125AAAF489}"/>
              </a:ext>
            </a:extLst>
          </p:cNvPr>
          <p:cNvSpPr>
            <a:spLocks noGrp="1"/>
          </p:cNvSpPr>
          <p:nvPr>
            <p:ph type="sldNum" sz="quarter" idx="12"/>
          </p:nvPr>
        </p:nvSpPr>
        <p:spPr/>
        <p:txBody>
          <a:bodyPr rtlCol="0"/>
          <a:lstStyle>
            <a:defPPr>
              <a:defRPr lang="de-DE"/>
            </a:defPPr>
          </a:lstStyle>
          <a:p>
            <a:pPr rtl="0"/>
            <a:fld id="{84D792B7-0397-C047-AE12-1A03F7E3DC83}" type="slidenum">
              <a:rPr lang="de-DE" smtClean="0"/>
              <a:t>4</a:t>
            </a:fld>
            <a:endParaRPr lang="de-DE" dirty="0"/>
          </a:p>
        </p:txBody>
      </p:sp>
      <p:pic>
        <p:nvPicPr>
          <p:cNvPr id="2050" name="Picture 2" descr="Höhlengleichnis - Enzyklopädie - Brockhaus.at">
            <a:extLst>
              <a:ext uri="{FF2B5EF4-FFF2-40B4-BE49-F238E27FC236}">
                <a16:creationId xmlns:a16="http://schemas.microsoft.com/office/drawing/2014/main" id="{C7CA65CA-5B09-435F-2A06-6252CF1FA9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1769" y="1087317"/>
            <a:ext cx="3236477" cy="52877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95960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platzhalter 5" descr="Eine Reihe weißer Marmorsäulen">
            <a:extLst>
              <a:ext uri="{FF2B5EF4-FFF2-40B4-BE49-F238E27FC236}">
                <a16:creationId xmlns:a16="http://schemas.microsoft.com/office/drawing/2014/main" id="{515BB532-51DF-321C-7800-6827120DB45C}"/>
              </a:ext>
            </a:extLst>
          </p:cNvPr>
          <p:cNvPicPr>
            <a:picLocks noGrp="1" noChangeAspect="1"/>
          </p:cNvPicPr>
          <p:nvPr>
            <p:ph type="pic" sz="quarter" idx="10"/>
          </p:nvPr>
        </p:nvPicPr>
        <p:blipFill rotWithShape="1">
          <a:blip r:embed="rId3">
            <a:extLst>
              <a:ext uri="{BEBA8EAE-BF5A-486C-A8C5-ECC9F3942E4B}">
                <a14:imgProps xmlns:a14="http://schemas.microsoft.com/office/drawing/2010/main">
                  <a14:imgLayer r:embed="rId4">
                    <a14:imgEffect>
                      <a14:colorTemperature colorTemp="7980"/>
                    </a14:imgEffect>
                    <a14:imgEffect>
                      <a14:saturation sat="45000"/>
                    </a14:imgEffect>
                    <a14:imgEffect>
                      <a14:brightnessContrast bright="-67000" contrast="-41000"/>
                    </a14:imgEffect>
                  </a14:imgLayer>
                </a14:imgProps>
              </a:ext>
            </a:extLst>
          </a:blip>
          <a:srcRect/>
          <a:stretch/>
        </p:blipFill>
        <p:spPr/>
      </p:pic>
      <p:sp>
        <p:nvSpPr>
          <p:cNvPr id="3" name="Titel 2">
            <a:extLst>
              <a:ext uri="{FF2B5EF4-FFF2-40B4-BE49-F238E27FC236}">
                <a16:creationId xmlns:a16="http://schemas.microsoft.com/office/drawing/2014/main" id="{A25B87C0-1FA0-EABB-EF67-261E89409AB6}"/>
              </a:ext>
            </a:extLst>
          </p:cNvPr>
          <p:cNvSpPr>
            <a:spLocks noGrp="1"/>
          </p:cNvSpPr>
          <p:nvPr>
            <p:ph type="title"/>
          </p:nvPr>
        </p:nvSpPr>
        <p:spPr/>
        <p:txBody>
          <a:bodyPr rtlCol="0"/>
          <a:lstStyle>
            <a:defPPr>
              <a:defRPr lang="de-DE"/>
            </a:defPPr>
          </a:lstStyle>
          <a:p>
            <a:pPr rtl="0"/>
            <a:r>
              <a:rPr lang="de-DE" dirty="0"/>
              <a:t>Die neue </a:t>
            </a:r>
            <a:r>
              <a:rPr lang="de-DE" dirty="0" err="1"/>
              <a:t>geschichte</a:t>
            </a:r>
            <a:endParaRPr lang="de-DE" dirty="0"/>
          </a:p>
        </p:txBody>
      </p:sp>
      <p:sp>
        <p:nvSpPr>
          <p:cNvPr id="4" name="Textplatzhalter 3">
            <a:extLst>
              <a:ext uri="{FF2B5EF4-FFF2-40B4-BE49-F238E27FC236}">
                <a16:creationId xmlns:a16="http://schemas.microsoft.com/office/drawing/2014/main" id="{39AF711E-23B5-8216-7359-9690CF61DB82}"/>
              </a:ext>
            </a:extLst>
          </p:cNvPr>
          <p:cNvSpPr>
            <a:spLocks noGrp="1"/>
          </p:cNvSpPr>
          <p:nvPr>
            <p:ph type="body" idx="1"/>
          </p:nvPr>
        </p:nvSpPr>
        <p:spPr>
          <a:xfrm>
            <a:off x="6146432" y="5102352"/>
            <a:ext cx="4011722" cy="365760"/>
          </a:xfrm>
        </p:spPr>
        <p:txBody>
          <a:bodyPr rtlCol="0"/>
          <a:lstStyle>
            <a:defPPr>
              <a:defRPr lang="de-DE"/>
            </a:defPPr>
          </a:lstStyle>
          <a:p>
            <a:pPr rtl="0"/>
            <a:r>
              <a:rPr lang="de-DE" dirty="0"/>
              <a:t>Der Kampf gegen die Zeit </a:t>
            </a:r>
          </a:p>
        </p:txBody>
      </p:sp>
      <p:cxnSp>
        <p:nvCxnSpPr>
          <p:cNvPr id="8" name="Gerader Verbinder 7">
            <a:extLst>
              <a:ext uri="{FF2B5EF4-FFF2-40B4-BE49-F238E27FC236}">
                <a16:creationId xmlns:a16="http://schemas.microsoft.com/office/drawing/2014/main" id="{F6371A21-ED92-D1B5-A557-2DD777A22027}"/>
              </a:ext>
              <a:ext uri="{C183D7F6-B498-43B3-948B-1728B52AA6E4}">
                <adec:decorative xmlns:adec="http://schemas.microsoft.com/office/drawing/2017/decorative" val="1"/>
              </a:ext>
            </a:extLst>
          </p:cNvPr>
          <p:cNvCxnSpPr>
            <a:cxnSpLocks/>
            <a:endCxn id="4" idx="1"/>
          </p:cNvCxnSpPr>
          <p:nvPr/>
        </p:nvCxnSpPr>
        <p:spPr>
          <a:xfrm>
            <a:off x="28865" y="5282777"/>
            <a:ext cx="6117567" cy="2455"/>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Gerader Verbinder 9">
            <a:extLst>
              <a:ext uri="{FF2B5EF4-FFF2-40B4-BE49-F238E27FC236}">
                <a16:creationId xmlns:a16="http://schemas.microsoft.com/office/drawing/2014/main" id="{7FEEBC66-8A88-7748-D315-C8A4BDE779A2}"/>
              </a:ext>
              <a:ext uri="{C183D7F6-B498-43B3-948B-1728B52AA6E4}">
                <adec:decorative xmlns:adec="http://schemas.microsoft.com/office/drawing/2017/decorative" val="1"/>
              </a:ext>
            </a:extLst>
          </p:cNvPr>
          <p:cNvCxnSpPr>
            <a:cxnSpLocks/>
          </p:cNvCxnSpPr>
          <p:nvPr/>
        </p:nvCxnSpPr>
        <p:spPr>
          <a:xfrm>
            <a:off x="10199716" y="5282777"/>
            <a:ext cx="1992284"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933653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B5B19C86-33A9-9600-DA3A-926F0E8A980F}"/>
              </a:ext>
            </a:extLst>
          </p:cNvPr>
          <p:cNvSpPr>
            <a:spLocks noGrp="1"/>
          </p:cNvSpPr>
          <p:nvPr>
            <p:ph type="title"/>
          </p:nvPr>
        </p:nvSpPr>
        <p:spPr>
          <a:xfrm>
            <a:off x="469393" y="1015603"/>
            <a:ext cx="7187184" cy="3968158"/>
          </a:xfrm>
        </p:spPr>
        <p:txBody>
          <a:bodyPr rtlCol="0"/>
          <a:lstStyle>
            <a:defPPr>
              <a:defRPr lang="de-DE"/>
            </a:defPPr>
          </a:lstStyle>
          <a:p>
            <a:pPr fontAlgn="base"/>
            <a:r>
              <a:rPr lang="de-DE" sz="1200" b="0" i="0" dirty="0">
                <a:solidFill>
                  <a:srgbClr val="000000"/>
                </a:solidFill>
                <a:effectLst/>
                <a:latin typeface="Arial" panose="020B0604020202020204" pitchFamily="34" charset="0"/>
                <a:cs typeface="Arial" panose="020B0604020202020204" pitchFamily="34" charset="0"/>
              </a:rPr>
              <a:t>Stellen wir uns folgende Welt vor: In dieser Welt lebt eine kleine Gruppe Menschen, in einer sicheren und reichen Gegend. Jeder von ihnen ist mit Geld überhäuft und hat Lebensmittel im Überfluss. Diese Menschen sind von dem Luxus und den Köstlichkeiten, von Anfang an gewohnt. Sie sehen ihre Welt, als wäre es wie im Paradis, kein Leiden, keine Sorgen, keine Ängste und keine Schmerzen. Doch stellen wir uns jetzt vor, wenn einer dieser Menschen den Entschluss fassen würde, in die Außenwelt zu gehen. Dieser würde sein Zuhause, seine Heimat hinter sich lassen und die weite Welt dann entdecken zu versuchen. Nach ein paar Stunden Autofahrt, würde dieser Mensch merken, als dieser eine Stadt erreichen würde, dass diese von außen, schmutzig und ganz herunter gekommen ist. Als er mitten in der Stadt rum läuft, würde er Menschen sehen, die gebrechlich, krank und schmutzig sind. Ihre Pech schwarzen Hände und ihre leichte und zerfetzte Kleidung, waren bei jedem einzelnen Menschen zu sehen.</a:t>
            </a:r>
            <a:r>
              <a:rPr lang="de-DE" sz="1200" dirty="0">
                <a:solidFill>
                  <a:srgbClr val="000000"/>
                </a:solidFill>
                <a:latin typeface="Arial" panose="020B0604020202020204" pitchFamily="34" charset="0"/>
                <a:cs typeface="Arial" panose="020B0604020202020204" pitchFamily="34" charset="0"/>
              </a:rPr>
              <a:t> </a:t>
            </a:r>
            <a:r>
              <a:rPr lang="de-DE" sz="1200" b="0" i="0" dirty="0">
                <a:solidFill>
                  <a:srgbClr val="000000"/>
                </a:solidFill>
                <a:effectLst/>
                <a:latin typeface="Arial" panose="020B0604020202020204" pitchFamily="34" charset="0"/>
                <a:cs typeface="Arial" panose="020B0604020202020204" pitchFamily="34" charset="0"/>
              </a:rPr>
              <a:t>Seine Augen die zuvor nur Freude gesehen haben, würden nach diesem Anblick ganz verdunkeln. </a:t>
            </a:r>
            <a:br>
              <a:rPr lang="de-DE" sz="1200" b="0" i="0" dirty="0">
                <a:solidFill>
                  <a:srgbClr val="000000"/>
                </a:solidFill>
                <a:effectLst/>
                <a:latin typeface="Arial" panose="020B0604020202020204" pitchFamily="34" charset="0"/>
                <a:cs typeface="Arial" panose="020B0604020202020204" pitchFamily="34" charset="0"/>
              </a:rPr>
            </a:br>
            <a:r>
              <a:rPr lang="de-DE" sz="1200" b="0" i="0" dirty="0">
                <a:solidFill>
                  <a:srgbClr val="000000"/>
                </a:solidFill>
                <a:effectLst/>
                <a:latin typeface="Arial" panose="020B0604020202020204" pitchFamily="34" charset="0"/>
                <a:cs typeface="Arial" panose="020B0604020202020204" pitchFamily="34" charset="0"/>
              </a:rPr>
              <a:t>Er ging schneller weiter, weil die Blicke, der Menschen auf der Straße ihn verfolgten und ihm Angst machten. Wenige Augenblicke später hörte er einen großen Lärm, aus einer Gasse. Zwei Personen, mitten in der Gasse, stritten sich um Essen. Die Situation eskalierte schnell, sodass beide Beteiligten sich gegenseitig schlugen und traten. Es gab keine wirkliche Polizei oder Gesetze. Das einzige, das es gab, war zu Überleben. Der Reiche Mann, der behütet und sicher aufgewachsen ist ohne Sorgen und Probleme, fragte sich, warum diese Menschen für Essen soweit gehen würden auch wenn es ihren Tod bedeuten würde. Ein Ungutes Gefühl, macht sich immer mehr in seinem Körper breit.</a:t>
            </a:r>
            <a:br>
              <a:rPr lang="de-DE" sz="1200" b="0" i="0" dirty="0">
                <a:solidFill>
                  <a:srgbClr val="000000"/>
                </a:solidFill>
                <a:effectLst/>
                <a:latin typeface="Arial" panose="020B0604020202020204" pitchFamily="34" charset="0"/>
                <a:cs typeface="Arial" panose="020B0604020202020204" pitchFamily="34" charset="0"/>
              </a:rPr>
            </a:br>
            <a:r>
              <a:rPr lang="de-DE" sz="1200" b="0" i="0" dirty="0">
                <a:solidFill>
                  <a:srgbClr val="000000"/>
                </a:solidFill>
                <a:effectLst/>
                <a:latin typeface="Arial" panose="020B0604020202020204" pitchFamily="34" charset="0"/>
                <a:cs typeface="Arial" panose="020B0604020202020204" pitchFamily="34" charset="0"/>
              </a:rPr>
              <a:t>Er fasste den Entschluss, die Stadt zu verlassen, um den anderen von seinen Erkenntnissen und Erfahrungen von der Außenwelt, zu erzählen. Ihm wird aber keine Aufmerksamkeit geschenkt, weil die anderen reichen Personen ihn für unglaubwürdig halten und ihm als verdorben ansehen, weil dieser in die Außenwelt ging und mit Lügen zurückkam, so dachten sie. Sollte er versuchen, die anderen zu drängen, die Außenwelt zu entdecken. Würden diese Menschen ihn wahrscheinlich ermorden.</a:t>
            </a:r>
            <a:endParaRPr lang="de-DE" sz="1200" dirty="0">
              <a:latin typeface="Arial" panose="020B0604020202020204" pitchFamily="34" charset="0"/>
              <a:cs typeface="Arial" panose="020B0604020202020204" pitchFamily="34" charset="0"/>
            </a:endParaRPr>
          </a:p>
        </p:txBody>
      </p:sp>
      <p:sp>
        <p:nvSpPr>
          <p:cNvPr id="4" name="Untertitel 3">
            <a:extLst>
              <a:ext uri="{FF2B5EF4-FFF2-40B4-BE49-F238E27FC236}">
                <a16:creationId xmlns:a16="http://schemas.microsoft.com/office/drawing/2014/main" id="{564C4B61-4FF1-B5E2-765D-7400F598617E}"/>
              </a:ext>
            </a:extLst>
          </p:cNvPr>
          <p:cNvSpPr>
            <a:spLocks noGrp="1"/>
          </p:cNvSpPr>
          <p:nvPr>
            <p:ph type="subTitle" idx="1"/>
          </p:nvPr>
        </p:nvSpPr>
        <p:spPr/>
        <p:txBody>
          <a:bodyPr rtlCol="0">
            <a:normAutofit/>
          </a:bodyPr>
          <a:lstStyle>
            <a:defPPr>
              <a:defRPr lang="de-DE"/>
            </a:defPPr>
          </a:lstStyle>
          <a:p>
            <a:pPr algn="ctr" rtl="0"/>
            <a:r>
              <a:rPr lang="de-DE" dirty="0">
                <a:effectLst/>
                <a:latin typeface="Avenir Next LT Pro" panose="020B0504020202020204" pitchFamily="34" charset="77"/>
              </a:rPr>
              <a:t>Frei Geschrieben von Ivan</a:t>
            </a:r>
            <a:endParaRPr lang="de-DE" dirty="0">
              <a:latin typeface="Avenir Next LT Pro" panose="020B0504020202020204" pitchFamily="34" charset="77"/>
            </a:endParaRPr>
          </a:p>
        </p:txBody>
      </p:sp>
      <p:sp>
        <p:nvSpPr>
          <p:cNvPr id="6" name="Foliennummernplatzhalter 5">
            <a:extLst>
              <a:ext uri="{FF2B5EF4-FFF2-40B4-BE49-F238E27FC236}">
                <a16:creationId xmlns:a16="http://schemas.microsoft.com/office/drawing/2014/main" id="{627018BA-623E-D51E-BE0E-F23E62CC335B}"/>
              </a:ext>
            </a:extLst>
          </p:cNvPr>
          <p:cNvSpPr>
            <a:spLocks noGrp="1"/>
          </p:cNvSpPr>
          <p:nvPr>
            <p:ph type="sldNum" sz="quarter" idx="12"/>
          </p:nvPr>
        </p:nvSpPr>
        <p:spPr/>
        <p:txBody>
          <a:bodyPr rtlCol="0"/>
          <a:lstStyle>
            <a:defPPr>
              <a:defRPr lang="de-DE"/>
            </a:defPPr>
          </a:lstStyle>
          <a:p>
            <a:pPr rtl="0"/>
            <a:fld id="{84D792B7-0397-C047-AE12-1A03F7E3DC83}" type="slidenum">
              <a:rPr lang="de-DE" smtClean="0"/>
              <a:pPr rtl="0"/>
              <a:t>6</a:t>
            </a:fld>
            <a:endParaRPr lang="de-DE" dirty="0"/>
          </a:p>
        </p:txBody>
      </p:sp>
      <p:sp>
        <p:nvSpPr>
          <p:cNvPr id="5" name="Fußzeilenplatzhalter 4">
            <a:extLst>
              <a:ext uri="{FF2B5EF4-FFF2-40B4-BE49-F238E27FC236}">
                <a16:creationId xmlns:a16="http://schemas.microsoft.com/office/drawing/2014/main" id="{847A5FDE-1153-51BC-BC63-9067CD01372E}"/>
              </a:ext>
            </a:extLst>
          </p:cNvPr>
          <p:cNvSpPr>
            <a:spLocks noGrp="1"/>
          </p:cNvSpPr>
          <p:nvPr>
            <p:ph type="ftr" sz="quarter" idx="11"/>
          </p:nvPr>
        </p:nvSpPr>
        <p:spPr>
          <a:xfrm>
            <a:off x="5214649" y="7353012"/>
            <a:ext cx="2572870" cy="274320"/>
          </a:xfrm>
        </p:spPr>
        <p:txBody>
          <a:bodyPr rtlCol="0"/>
          <a:lstStyle>
            <a:defPPr>
              <a:defRPr lang="de-DE"/>
            </a:defPPr>
          </a:lstStyle>
          <a:p>
            <a:pPr rtl="0"/>
            <a:r>
              <a:rPr lang="de-DE"/>
              <a:t>PRÄSENTATIONSTITEL</a:t>
            </a:r>
            <a:endParaRPr lang="de-DE" dirty="0"/>
          </a:p>
        </p:txBody>
      </p:sp>
      <p:pic>
        <p:nvPicPr>
          <p:cNvPr id="4098" name="Picture 2" descr="Jules - YouTube">
            <a:extLst>
              <a:ext uri="{FF2B5EF4-FFF2-40B4-BE49-F238E27FC236}">
                <a16:creationId xmlns:a16="http://schemas.microsoft.com/office/drawing/2014/main" id="{B0B8456A-5D5C-02F4-3B76-FE6B7478CA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4398" y="512066"/>
            <a:ext cx="3558209" cy="48005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69251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4CFEBD-85F1-6804-63D8-5D27F29965CA}"/>
              </a:ext>
            </a:extLst>
          </p:cNvPr>
          <p:cNvSpPr>
            <a:spLocks noGrp="1"/>
          </p:cNvSpPr>
          <p:nvPr>
            <p:ph type="title"/>
          </p:nvPr>
        </p:nvSpPr>
        <p:spPr/>
        <p:txBody>
          <a:bodyPr/>
          <a:lstStyle/>
          <a:p>
            <a:r>
              <a:rPr lang="de-DE" sz="3600" dirty="0"/>
              <a:t>Unser Team</a:t>
            </a:r>
          </a:p>
        </p:txBody>
      </p:sp>
      <p:sp>
        <p:nvSpPr>
          <p:cNvPr id="3" name="Textplatzhalter 2">
            <a:extLst>
              <a:ext uri="{FF2B5EF4-FFF2-40B4-BE49-F238E27FC236}">
                <a16:creationId xmlns:a16="http://schemas.microsoft.com/office/drawing/2014/main" id="{AA75CEC8-2936-D954-47B4-CE89A286DBB8}"/>
              </a:ext>
            </a:extLst>
          </p:cNvPr>
          <p:cNvSpPr>
            <a:spLocks noGrp="1"/>
          </p:cNvSpPr>
          <p:nvPr>
            <p:ph type="body" idx="1"/>
          </p:nvPr>
        </p:nvSpPr>
        <p:spPr/>
        <p:txBody>
          <a:bodyPr/>
          <a:lstStyle/>
          <a:p>
            <a:r>
              <a:rPr lang="de-DE" sz="1600" dirty="0"/>
              <a:t>Timon</a:t>
            </a:r>
          </a:p>
          <a:p>
            <a:r>
              <a:rPr lang="de-DE" sz="1600" dirty="0" err="1"/>
              <a:t>Altenschmidt</a:t>
            </a:r>
            <a:endParaRPr lang="de-DE" sz="1600" dirty="0"/>
          </a:p>
        </p:txBody>
      </p:sp>
      <p:sp>
        <p:nvSpPr>
          <p:cNvPr id="4" name="Textplatzhalter 3">
            <a:extLst>
              <a:ext uri="{FF2B5EF4-FFF2-40B4-BE49-F238E27FC236}">
                <a16:creationId xmlns:a16="http://schemas.microsoft.com/office/drawing/2014/main" id="{29A02057-CA4B-ECCC-2FFA-4A02929F7CE8}"/>
              </a:ext>
            </a:extLst>
          </p:cNvPr>
          <p:cNvSpPr>
            <a:spLocks noGrp="1"/>
          </p:cNvSpPr>
          <p:nvPr>
            <p:ph type="body" idx="14"/>
          </p:nvPr>
        </p:nvSpPr>
        <p:spPr/>
        <p:txBody>
          <a:bodyPr/>
          <a:lstStyle/>
          <a:p>
            <a:r>
              <a:rPr lang="de-DE" sz="1600" dirty="0"/>
              <a:t>Ivan</a:t>
            </a:r>
          </a:p>
          <a:p>
            <a:r>
              <a:rPr lang="de-DE" sz="1600" dirty="0"/>
              <a:t>Maurus</a:t>
            </a:r>
          </a:p>
        </p:txBody>
      </p:sp>
      <p:sp>
        <p:nvSpPr>
          <p:cNvPr id="5" name="Textplatzhalter 4">
            <a:extLst>
              <a:ext uri="{FF2B5EF4-FFF2-40B4-BE49-F238E27FC236}">
                <a16:creationId xmlns:a16="http://schemas.microsoft.com/office/drawing/2014/main" id="{ADE1059A-2099-29FD-6167-882996D9EE1A}"/>
              </a:ext>
            </a:extLst>
          </p:cNvPr>
          <p:cNvSpPr>
            <a:spLocks noGrp="1"/>
          </p:cNvSpPr>
          <p:nvPr>
            <p:ph type="body" idx="15"/>
          </p:nvPr>
        </p:nvSpPr>
        <p:spPr/>
        <p:txBody>
          <a:bodyPr/>
          <a:lstStyle/>
          <a:p>
            <a:r>
              <a:rPr lang="de-DE" sz="1600" dirty="0"/>
              <a:t>Jamie</a:t>
            </a:r>
          </a:p>
          <a:p>
            <a:r>
              <a:rPr lang="de-DE" sz="1600" dirty="0"/>
              <a:t>Meiers</a:t>
            </a:r>
          </a:p>
        </p:txBody>
      </p:sp>
      <p:sp>
        <p:nvSpPr>
          <p:cNvPr id="6" name="Textplatzhalter 5">
            <a:extLst>
              <a:ext uri="{FF2B5EF4-FFF2-40B4-BE49-F238E27FC236}">
                <a16:creationId xmlns:a16="http://schemas.microsoft.com/office/drawing/2014/main" id="{9E463D4C-4152-8557-5693-90CD8DC9C6B7}"/>
              </a:ext>
            </a:extLst>
          </p:cNvPr>
          <p:cNvSpPr>
            <a:spLocks noGrp="1"/>
          </p:cNvSpPr>
          <p:nvPr>
            <p:ph type="body" sz="quarter" idx="3"/>
          </p:nvPr>
        </p:nvSpPr>
        <p:spPr/>
        <p:txBody>
          <a:bodyPr/>
          <a:lstStyle/>
          <a:p>
            <a:r>
              <a:rPr lang="de-DE" sz="1600" dirty="0"/>
              <a:t>Niklas</a:t>
            </a:r>
          </a:p>
          <a:p>
            <a:r>
              <a:rPr lang="de-DE" sz="1600" dirty="0"/>
              <a:t>Tschirner</a:t>
            </a:r>
          </a:p>
        </p:txBody>
      </p:sp>
      <p:sp>
        <p:nvSpPr>
          <p:cNvPr id="7" name="Textplatzhalter 6">
            <a:extLst>
              <a:ext uri="{FF2B5EF4-FFF2-40B4-BE49-F238E27FC236}">
                <a16:creationId xmlns:a16="http://schemas.microsoft.com/office/drawing/2014/main" id="{CF55055F-74E5-3422-ACCD-9FD1F1251BD9}"/>
              </a:ext>
            </a:extLst>
          </p:cNvPr>
          <p:cNvSpPr>
            <a:spLocks noGrp="1"/>
          </p:cNvSpPr>
          <p:nvPr>
            <p:ph type="body" idx="17"/>
          </p:nvPr>
        </p:nvSpPr>
        <p:spPr/>
        <p:txBody>
          <a:bodyPr/>
          <a:lstStyle/>
          <a:p>
            <a:r>
              <a:rPr lang="de-DE" dirty="0"/>
              <a:t>Skipper</a:t>
            </a:r>
          </a:p>
        </p:txBody>
      </p:sp>
      <p:sp>
        <p:nvSpPr>
          <p:cNvPr id="8" name="Textplatzhalter 7">
            <a:extLst>
              <a:ext uri="{FF2B5EF4-FFF2-40B4-BE49-F238E27FC236}">
                <a16:creationId xmlns:a16="http://schemas.microsoft.com/office/drawing/2014/main" id="{E8FB1939-99D1-7555-319D-10DD229AFEDE}"/>
              </a:ext>
            </a:extLst>
          </p:cNvPr>
          <p:cNvSpPr>
            <a:spLocks noGrp="1"/>
          </p:cNvSpPr>
          <p:nvPr>
            <p:ph type="body" idx="19"/>
          </p:nvPr>
        </p:nvSpPr>
        <p:spPr/>
        <p:txBody>
          <a:bodyPr/>
          <a:lstStyle/>
          <a:p>
            <a:r>
              <a:rPr lang="de-DE" dirty="0"/>
              <a:t>Kowalski</a:t>
            </a:r>
          </a:p>
        </p:txBody>
      </p:sp>
      <p:sp>
        <p:nvSpPr>
          <p:cNvPr id="9" name="Textplatzhalter 8">
            <a:extLst>
              <a:ext uri="{FF2B5EF4-FFF2-40B4-BE49-F238E27FC236}">
                <a16:creationId xmlns:a16="http://schemas.microsoft.com/office/drawing/2014/main" id="{8D9FF163-DE8A-987B-75D1-8B4BF49C71DD}"/>
              </a:ext>
            </a:extLst>
          </p:cNvPr>
          <p:cNvSpPr>
            <a:spLocks noGrp="1"/>
          </p:cNvSpPr>
          <p:nvPr>
            <p:ph type="body" idx="20"/>
          </p:nvPr>
        </p:nvSpPr>
        <p:spPr/>
        <p:txBody>
          <a:bodyPr/>
          <a:lstStyle/>
          <a:p>
            <a:r>
              <a:rPr lang="de-DE" dirty="0"/>
              <a:t>Rico</a:t>
            </a:r>
          </a:p>
        </p:txBody>
      </p:sp>
      <p:sp>
        <p:nvSpPr>
          <p:cNvPr id="10" name="Textplatzhalter 9">
            <a:extLst>
              <a:ext uri="{FF2B5EF4-FFF2-40B4-BE49-F238E27FC236}">
                <a16:creationId xmlns:a16="http://schemas.microsoft.com/office/drawing/2014/main" id="{A2EB15C8-6940-FC27-8402-4B2E2DEF8ED4}"/>
              </a:ext>
            </a:extLst>
          </p:cNvPr>
          <p:cNvSpPr>
            <a:spLocks noGrp="1"/>
          </p:cNvSpPr>
          <p:nvPr>
            <p:ph type="body" sz="quarter" idx="18"/>
          </p:nvPr>
        </p:nvSpPr>
        <p:spPr/>
        <p:txBody>
          <a:bodyPr/>
          <a:lstStyle/>
          <a:p>
            <a:r>
              <a:rPr lang="de-DE" dirty="0"/>
              <a:t>Private</a:t>
            </a:r>
          </a:p>
        </p:txBody>
      </p:sp>
      <p:pic>
        <p:nvPicPr>
          <p:cNvPr id="19" name="Bildplatzhalter 18" descr="Ein Bild, das Kleidung, Person, Menschliches Gesicht, Im Haus enthält.&#10;&#10;Automatisch generierte Beschreibung">
            <a:extLst>
              <a:ext uri="{FF2B5EF4-FFF2-40B4-BE49-F238E27FC236}">
                <a16:creationId xmlns:a16="http://schemas.microsoft.com/office/drawing/2014/main" id="{1D9148EF-5508-C5F6-6050-627086AF5371}"/>
              </a:ext>
            </a:extLst>
          </p:cNvPr>
          <p:cNvPicPr>
            <a:picLocks noGrp="1" noChangeAspect="1"/>
          </p:cNvPicPr>
          <p:nvPr>
            <p:ph type="pic" sz="quarter" idx="22"/>
          </p:nvPr>
        </p:nvPicPr>
        <p:blipFill>
          <a:blip r:embed="rId2"/>
          <a:srcRect t="9629" b="9629"/>
          <a:stretch>
            <a:fillRect/>
          </a:stretch>
        </p:blipFill>
        <p:spPr/>
      </p:pic>
      <p:pic>
        <p:nvPicPr>
          <p:cNvPr id="21" name="Bildplatzhalter 20" descr="Ein Bild, das Person, Kleidung, Menschliches Gesicht, Mobiliar enthält.&#10;&#10;Automatisch generierte Beschreibung">
            <a:extLst>
              <a:ext uri="{FF2B5EF4-FFF2-40B4-BE49-F238E27FC236}">
                <a16:creationId xmlns:a16="http://schemas.microsoft.com/office/drawing/2014/main" id="{0D6E809C-2BDF-18D0-4878-78DCB939D85F}"/>
              </a:ext>
            </a:extLst>
          </p:cNvPr>
          <p:cNvPicPr>
            <a:picLocks noGrp="1" noChangeAspect="1"/>
          </p:cNvPicPr>
          <p:nvPr>
            <p:ph type="pic" sz="quarter" idx="23"/>
          </p:nvPr>
        </p:nvPicPr>
        <p:blipFill>
          <a:blip r:embed="rId3"/>
          <a:srcRect t="9663" b="9663"/>
          <a:stretch>
            <a:fillRect/>
          </a:stretch>
        </p:blipFill>
        <p:spPr/>
      </p:pic>
      <p:pic>
        <p:nvPicPr>
          <p:cNvPr id="23" name="Bildplatzhalter 22" descr="Ein Bild, das Person, Menschliches Gesicht, Kleidung, Lächeln enthält.&#10;&#10;Automatisch generierte Beschreibung">
            <a:extLst>
              <a:ext uri="{FF2B5EF4-FFF2-40B4-BE49-F238E27FC236}">
                <a16:creationId xmlns:a16="http://schemas.microsoft.com/office/drawing/2014/main" id="{26CE39FF-93A3-9BDF-486C-59DC038C3289}"/>
              </a:ext>
            </a:extLst>
          </p:cNvPr>
          <p:cNvPicPr>
            <a:picLocks noGrp="1" noChangeAspect="1"/>
          </p:cNvPicPr>
          <p:nvPr>
            <p:ph type="pic" sz="quarter" idx="24"/>
          </p:nvPr>
        </p:nvPicPr>
        <p:blipFill>
          <a:blip r:embed="rId4"/>
          <a:srcRect t="9629" b="9629"/>
          <a:stretch>
            <a:fillRect/>
          </a:stretch>
        </p:blipFill>
        <p:spPr/>
      </p:pic>
      <p:pic>
        <p:nvPicPr>
          <p:cNvPr id="25" name="Bildplatzhalter 24" descr="Ein Bild, das Person, Kleidung, Text, Menschliches Gesicht enthält.&#10;&#10;Automatisch generierte Beschreibung">
            <a:extLst>
              <a:ext uri="{FF2B5EF4-FFF2-40B4-BE49-F238E27FC236}">
                <a16:creationId xmlns:a16="http://schemas.microsoft.com/office/drawing/2014/main" id="{7E36795C-0760-34EA-994A-CE29F03A7D50}"/>
              </a:ext>
            </a:extLst>
          </p:cNvPr>
          <p:cNvPicPr>
            <a:picLocks noGrp="1" noChangeAspect="1"/>
          </p:cNvPicPr>
          <p:nvPr>
            <p:ph type="pic" sz="quarter" idx="26"/>
          </p:nvPr>
        </p:nvPicPr>
        <p:blipFill>
          <a:blip r:embed="rId5"/>
          <a:srcRect t="9663" b="9663"/>
          <a:stretch>
            <a:fillRect/>
          </a:stretch>
        </p:blipFill>
        <p:spPr/>
      </p:pic>
      <p:sp>
        <p:nvSpPr>
          <p:cNvPr id="15" name="Foliennummernplatzhalter 14">
            <a:extLst>
              <a:ext uri="{FF2B5EF4-FFF2-40B4-BE49-F238E27FC236}">
                <a16:creationId xmlns:a16="http://schemas.microsoft.com/office/drawing/2014/main" id="{349C7AF2-B8BD-690B-5E1B-92A5486D7931}"/>
              </a:ext>
            </a:extLst>
          </p:cNvPr>
          <p:cNvSpPr>
            <a:spLocks noGrp="1"/>
          </p:cNvSpPr>
          <p:nvPr>
            <p:ph type="sldNum" sz="quarter" idx="12"/>
          </p:nvPr>
        </p:nvSpPr>
        <p:spPr/>
        <p:txBody>
          <a:bodyPr/>
          <a:lstStyle/>
          <a:p>
            <a:pPr rtl="0"/>
            <a:fld id="{84D792B7-0397-C047-AE12-1A03F7E3DC83}" type="slidenum">
              <a:rPr lang="de-DE" smtClean="0"/>
              <a:pPr rtl="0"/>
              <a:t>7</a:t>
            </a:fld>
            <a:endParaRPr lang="de-DE" dirty="0"/>
          </a:p>
        </p:txBody>
      </p:sp>
      <p:sp>
        <p:nvSpPr>
          <p:cNvPr id="16" name="Fußzeilenplatzhalter 15">
            <a:extLst>
              <a:ext uri="{FF2B5EF4-FFF2-40B4-BE49-F238E27FC236}">
                <a16:creationId xmlns:a16="http://schemas.microsoft.com/office/drawing/2014/main" id="{C42824B4-4E91-6263-59AA-060A25F901E1}"/>
              </a:ext>
            </a:extLst>
          </p:cNvPr>
          <p:cNvSpPr>
            <a:spLocks noGrp="1"/>
          </p:cNvSpPr>
          <p:nvPr>
            <p:ph type="ftr" sz="quarter" idx="11"/>
          </p:nvPr>
        </p:nvSpPr>
        <p:spPr/>
        <p:txBody>
          <a:bodyPr/>
          <a:lstStyle/>
          <a:p>
            <a:pPr rtl="0"/>
            <a:r>
              <a:rPr lang="de-DE"/>
              <a:t>PRÄSENTATIONSTITEL</a:t>
            </a:r>
            <a:endParaRPr lang="de-DE" dirty="0"/>
          </a:p>
        </p:txBody>
      </p:sp>
      <p:sp>
        <p:nvSpPr>
          <p:cNvPr id="17" name="Datumsplatzhalter 16">
            <a:extLst>
              <a:ext uri="{FF2B5EF4-FFF2-40B4-BE49-F238E27FC236}">
                <a16:creationId xmlns:a16="http://schemas.microsoft.com/office/drawing/2014/main" id="{0A29D6D8-5AD5-C9AF-899F-3CF234C467D6}"/>
              </a:ext>
            </a:extLst>
          </p:cNvPr>
          <p:cNvSpPr>
            <a:spLocks noGrp="1"/>
          </p:cNvSpPr>
          <p:nvPr>
            <p:ph type="dt" sz="half" idx="10"/>
          </p:nvPr>
        </p:nvSpPr>
        <p:spPr/>
        <p:txBody>
          <a:bodyPr/>
          <a:lstStyle/>
          <a:p>
            <a:pPr rtl="0"/>
            <a:r>
              <a:rPr lang="de-DE"/>
              <a:t>20XX</a:t>
            </a:r>
            <a:endParaRPr lang="de-DE" dirty="0"/>
          </a:p>
        </p:txBody>
      </p:sp>
    </p:spTree>
    <p:extLst>
      <p:ext uri="{BB962C8B-B14F-4D97-AF65-F5344CB8AC3E}">
        <p14:creationId xmlns:p14="http://schemas.microsoft.com/office/powerpoint/2010/main" val="266541004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7D8761-2537-7A8E-AAF5-0200BA27447A}"/>
              </a:ext>
            </a:extLst>
          </p:cNvPr>
          <p:cNvSpPr>
            <a:spLocks noGrp="1"/>
          </p:cNvSpPr>
          <p:nvPr>
            <p:ph type="title"/>
          </p:nvPr>
        </p:nvSpPr>
        <p:spPr>
          <a:xfrm>
            <a:off x="5178303" y="134361"/>
            <a:ext cx="6798980" cy="1645920"/>
          </a:xfrm>
        </p:spPr>
        <p:txBody>
          <a:bodyPr rtlCol="0"/>
          <a:lstStyle>
            <a:defPPr>
              <a:defRPr lang="de-DE"/>
            </a:defPPr>
          </a:lstStyle>
          <a:p>
            <a:pPr rtl="0"/>
            <a:r>
              <a:rPr lang="de-DE" dirty="0"/>
              <a:t>VIELEN DANK</a:t>
            </a:r>
          </a:p>
        </p:txBody>
      </p:sp>
      <p:sp>
        <p:nvSpPr>
          <p:cNvPr id="11" name="Textplatzhalter 10">
            <a:extLst>
              <a:ext uri="{FF2B5EF4-FFF2-40B4-BE49-F238E27FC236}">
                <a16:creationId xmlns:a16="http://schemas.microsoft.com/office/drawing/2014/main" id="{5C6928F1-4E3C-0C3A-F853-910AF3D19460}"/>
              </a:ext>
            </a:extLst>
          </p:cNvPr>
          <p:cNvSpPr>
            <a:spLocks noGrp="1"/>
          </p:cNvSpPr>
          <p:nvPr>
            <p:ph type="body" sz="quarter" idx="14"/>
          </p:nvPr>
        </p:nvSpPr>
        <p:spPr/>
        <p:txBody>
          <a:bodyPr rtlCol="0"/>
          <a:lstStyle>
            <a:defPPr>
              <a:defRPr lang="de-DE"/>
            </a:defPPr>
          </a:lstStyle>
          <a:p>
            <a:pPr rtl="0"/>
            <a:r>
              <a:rPr lang="de-DE" dirty="0"/>
              <a:t>Jamie Meiers</a:t>
            </a:r>
          </a:p>
        </p:txBody>
      </p:sp>
      <p:sp>
        <p:nvSpPr>
          <p:cNvPr id="12" name="Textplatzhalter 11">
            <a:extLst>
              <a:ext uri="{FF2B5EF4-FFF2-40B4-BE49-F238E27FC236}">
                <a16:creationId xmlns:a16="http://schemas.microsoft.com/office/drawing/2014/main" id="{C07C030C-4EF2-A28B-3096-012353B7BA33}"/>
              </a:ext>
            </a:extLst>
          </p:cNvPr>
          <p:cNvSpPr>
            <a:spLocks noGrp="1"/>
          </p:cNvSpPr>
          <p:nvPr>
            <p:ph type="body" sz="quarter" idx="15"/>
          </p:nvPr>
        </p:nvSpPr>
        <p:spPr/>
        <p:txBody>
          <a:bodyPr rtlCol="0"/>
          <a:lstStyle>
            <a:defPPr>
              <a:defRPr lang="de-DE"/>
            </a:defPPr>
          </a:lstStyle>
          <a:p>
            <a:pPr rtl="0"/>
            <a:r>
              <a:rPr lang="de-DE" dirty="0"/>
              <a:t>Niklas Tschirner</a:t>
            </a:r>
          </a:p>
        </p:txBody>
      </p:sp>
      <p:sp>
        <p:nvSpPr>
          <p:cNvPr id="13" name="Textplatzhalter 12">
            <a:extLst>
              <a:ext uri="{FF2B5EF4-FFF2-40B4-BE49-F238E27FC236}">
                <a16:creationId xmlns:a16="http://schemas.microsoft.com/office/drawing/2014/main" id="{D48DB40D-F8D7-F5E6-8321-429766754196}"/>
              </a:ext>
            </a:extLst>
          </p:cNvPr>
          <p:cNvSpPr>
            <a:spLocks noGrp="1"/>
          </p:cNvSpPr>
          <p:nvPr>
            <p:ph type="body" sz="quarter" idx="16"/>
          </p:nvPr>
        </p:nvSpPr>
        <p:spPr/>
        <p:txBody>
          <a:bodyPr rtlCol="0"/>
          <a:lstStyle>
            <a:defPPr>
              <a:defRPr lang="de-DE"/>
            </a:defPPr>
          </a:lstStyle>
          <a:p>
            <a:pPr rtl="0"/>
            <a:r>
              <a:rPr lang="de-DE" dirty="0"/>
              <a:t>Ivan </a:t>
            </a:r>
            <a:r>
              <a:rPr lang="de-DE" dirty="0" err="1"/>
              <a:t>maurus</a:t>
            </a:r>
            <a:endParaRPr lang="de-DE" dirty="0"/>
          </a:p>
        </p:txBody>
      </p:sp>
      <p:sp>
        <p:nvSpPr>
          <p:cNvPr id="3" name="Textplatzhalter 10">
            <a:extLst>
              <a:ext uri="{FF2B5EF4-FFF2-40B4-BE49-F238E27FC236}">
                <a16:creationId xmlns:a16="http://schemas.microsoft.com/office/drawing/2014/main" id="{124806FB-97AA-8EFB-81A6-1D8ADA1180F6}"/>
              </a:ext>
            </a:extLst>
          </p:cNvPr>
          <p:cNvSpPr txBox="1">
            <a:spLocks/>
          </p:cNvSpPr>
          <p:nvPr/>
        </p:nvSpPr>
        <p:spPr>
          <a:xfrm>
            <a:off x="5494782" y="1981449"/>
            <a:ext cx="5953506" cy="731520"/>
          </a:xfrm>
          <a:prstGeom prst="rect">
            <a:avLst/>
          </a:prstGeom>
        </p:spPr>
        <p:txBody>
          <a:bodyPr vert="horz" lIns="91440" tIns="45720" rIns="91440" bIns="45720" rtlCol="0" anchor="ctr">
            <a:noAutofit/>
          </a:bodyPr>
          <a:lstStyle>
            <a:defPPr>
              <a:defRPr lang="de-DE"/>
            </a:defPPr>
            <a:lvl1pPr marL="0" indent="0" algn="l" defTabSz="914400" rtl="0" eaLnBrk="1" latinLnBrk="0" hangingPunct="1">
              <a:lnSpc>
                <a:spcPct val="90000"/>
              </a:lnSpc>
              <a:spcBef>
                <a:spcPts val="0"/>
              </a:spcBef>
              <a:buFont typeface="Wingdings" panose="05000000000000000000" pitchFamily="2" charset="2"/>
              <a:buNone/>
              <a:defRPr lang="de-DE" sz="2400" kern="1200" baseline="0">
                <a:solidFill>
                  <a:schemeClr val="tx1"/>
                </a:solidFill>
                <a:latin typeface="+mj-lt"/>
                <a:ea typeface="+mn-ea"/>
                <a:cs typeface="+mn-cs"/>
              </a:defRPr>
            </a:lvl1pPr>
            <a:lvl2pPr marL="566928" indent="-283464" algn="l" defTabSz="914400" rtl="0" eaLnBrk="1" latinLnBrk="0" hangingPunct="1">
              <a:lnSpc>
                <a:spcPct val="90000"/>
              </a:lnSpc>
              <a:spcBef>
                <a:spcPts val="500"/>
              </a:spcBef>
              <a:buFont typeface="Wingdings" panose="05000000000000000000" pitchFamily="2" charset="2"/>
              <a:buChar char="§"/>
              <a:defRPr lang="de-DE" sz="2400" kern="1200">
                <a:solidFill>
                  <a:schemeClr val="tx1"/>
                </a:solidFill>
                <a:latin typeface="+mn-lt"/>
                <a:ea typeface="+mn-ea"/>
                <a:cs typeface="+mn-cs"/>
              </a:defRPr>
            </a:lvl2pPr>
            <a:lvl3pPr marL="850392" indent="-283464" algn="l" defTabSz="914400" rtl="0" eaLnBrk="1" latinLnBrk="0" hangingPunct="1">
              <a:lnSpc>
                <a:spcPct val="90000"/>
              </a:lnSpc>
              <a:spcBef>
                <a:spcPts val="500"/>
              </a:spcBef>
              <a:buFont typeface="Wingdings" panose="05000000000000000000" pitchFamily="2" charset="2"/>
              <a:buChar char="§"/>
              <a:defRPr lang="de-DE" sz="2000" kern="1200">
                <a:solidFill>
                  <a:schemeClr val="tx1"/>
                </a:solidFill>
                <a:latin typeface="+mn-lt"/>
                <a:ea typeface="+mn-ea"/>
                <a:cs typeface="+mn-cs"/>
              </a:defRPr>
            </a:lvl3pPr>
            <a:lvl4pPr marL="1133856" indent="-283464" algn="l" defTabSz="914400" rtl="0" eaLnBrk="1" latinLnBrk="0" hangingPunct="1">
              <a:lnSpc>
                <a:spcPct val="90000"/>
              </a:lnSpc>
              <a:spcBef>
                <a:spcPts val="500"/>
              </a:spcBef>
              <a:buFont typeface="Wingdings" panose="05000000000000000000" pitchFamily="2" charset="2"/>
              <a:buChar char="§"/>
              <a:defRPr lang="de-DE" sz="1800" kern="1200">
                <a:solidFill>
                  <a:schemeClr val="tx1"/>
                </a:solidFill>
                <a:latin typeface="+mn-lt"/>
                <a:ea typeface="+mn-ea"/>
                <a:cs typeface="+mn-cs"/>
              </a:defRPr>
            </a:lvl4pPr>
            <a:lvl5pPr marL="1417320" indent="-283464" algn="l" defTabSz="914400" rtl="0" eaLnBrk="1" latinLnBrk="0" hangingPunct="1">
              <a:lnSpc>
                <a:spcPct val="90000"/>
              </a:lnSpc>
              <a:spcBef>
                <a:spcPts val="500"/>
              </a:spcBef>
              <a:buFont typeface="Wingdings" panose="05000000000000000000" pitchFamily="2" charset="2"/>
              <a:buChar char="§"/>
              <a:defRPr lang="de-DE"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de-DE"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de-DE"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de-DE"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de-DE" sz="1800" kern="1200">
                <a:solidFill>
                  <a:schemeClr val="tx1"/>
                </a:solidFill>
                <a:latin typeface="+mn-lt"/>
                <a:ea typeface="+mn-ea"/>
                <a:cs typeface="+mn-cs"/>
              </a:defRPr>
            </a:lvl9pPr>
          </a:lstStyle>
          <a:p>
            <a:r>
              <a:rPr lang="de-DE" dirty="0"/>
              <a:t>Timon </a:t>
            </a:r>
            <a:r>
              <a:rPr lang="de-DE" dirty="0" err="1"/>
              <a:t>Altenschmidt</a:t>
            </a:r>
            <a:endParaRPr lang="de-DE" dirty="0"/>
          </a:p>
        </p:txBody>
      </p:sp>
      <p:pic>
        <p:nvPicPr>
          <p:cNvPr id="9" name="Bildplatzhalter 8" descr="Ein Bild, das Text, Cartoon, Vogel, Wasservögel enthält.&#10;&#10;Automatisch generierte Beschreibung">
            <a:extLst>
              <a:ext uri="{FF2B5EF4-FFF2-40B4-BE49-F238E27FC236}">
                <a16:creationId xmlns:a16="http://schemas.microsoft.com/office/drawing/2014/main" id="{EC2149F8-F568-67D4-0BFE-4B647BA4388A}"/>
              </a:ext>
            </a:extLst>
          </p:cNvPr>
          <p:cNvPicPr>
            <a:picLocks noGrp="1" noChangeAspect="1"/>
          </p:cNvPicPr>
          <p:nvPr>
            <p:ph type="pic" sz="quarter" idx="13"/>
          </p:nvPr>
        </p:nvPicPr>
        <p:blipFill>
          <a:blip r:embed="rId3"/>
          <a:srcRect l="14479" r="14479"/>
          <a:stretch>
            <a:fillRect/>
          </a:stretch>
        </p:blipFill>
        <p:spPr/>
      </p:pic>
    </p:spTree>
    <p:extLst>
      <p:ext uri="{BB962C8B-B14F-4D97-AF65-F5344CB8AC3E}">
        <p14:creationId xmlns:p14="http://schemas.microsoft.com/office/powerpoint/2010/main" val="162575987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768ECA0-25A8-975D-B06F-585B0A112862}"/>
              </a:ext>
            </a:extLst>
          </p:cNvPr>
          <p:cNvSpPr>
            <a:spLocks noGrp="1"/>
          </p:cNvSpPr>
          <p:nvPr>
            <p:ph type="dt" sz="half" idx="10"/>
          </p:nvPr>
        </p:nvSpPr>
        <p:spPr/>
        <p:txBody>
          <a:bodyPr/>
          <a:lstStyle/>
          <a:p>
            <a:pPr rtl="0"/>
            <a:r>
              <a:rPr lang="de-DE"/>
              <a:t>20XX</a:t>
            </a:r>
            <a:endParaRPr lang="de-DE" dirty="0"/>
          </a:p>
        </p:txBody>
      </p:sp>
      <p:sp>
        <p:nvSpPr>
          <p:cNvPr id="3" name="Fußzeilenplatzhalter 2">
            <a:extLst>
              <a:ext uri="{FF2B5EF4-FFF2-40B4-BE49-F238E27FC236}">
                <a16:creationId xmlns:a16="http://schemas.microsoft.com/office/drawing/2014/main" id="{126342B7-2B82-1FCA-2992-22FE8D83A268}"/>
              </a:ext>
            </a:extLst>
          </p:cNvPr>
          <p:cNvSpPr>
            <a:spLocks noGrp="1"/>
          </p:cNvSpPr>
          <p:nvPr>
            <p:ph type="ftr" sz="quarter" idx="11"/>
          </p:nvPr>
        </p:nvSpPr>
        <p:spPr/>
        <p:txBody>
          <a:bodyPr/>
          <a:lstStyle/>
          <a:p>
            <a:pPr rtl="0"/>
            <a:r>
              <a:rPr lang="de-DE"/>
              <a:t>PRÄSENTATIONSTITEL</a:t>
            </a:r>
            <a:endParaRPr lang="de-DE" dirty="0"/>
          </a:p>
        </p:txBody>
      </p:sp>
      <p:sp>
        <p:nvSpPr>
          <p:cNvPr id="4" name="Foliennummernplatzhalter 3">
            <a:extLst>
              <a:ext uri="{FF2B5EF4-FFF2-40B4-BE49-F238E27FC236}">
                <a16:creationId xmlns:a16="http://schemas.microsoft.com/office/drawing/2014/main" id="{9AF4B36A-A422-D61D-7051-331A5516AB90}"/>
              </a:ext>
            </a:extLst>
          </p:cNvPr>
          <p:cNvSpPr>
            <a:spLocks noGrp="1"/>
          </p:cNvSpPr>
          <p:nvPr>
            <p:ph type="sldNum" sz="quarter" idx="12"/>
          </p:nvPr>
        </p:nvSpPr>
        <p:spPr/>
        <p:txBody>
          <a:bodyPr/>
          <a:lstStyle/>
          <a:p>
            <a:pPr rtl="0"/>
            <a:fld id="{84D792B7-0397-C047-AE12-1A03F7E3DC83}" type="slidenum">
              <a:rPr lang="de-DE" smtClean="0"/>
              <a:t>9</a:t>
            </a:fld>
            <a:endParaRPr lang="de-DE" dirty="0"/>
          </a:p>
        </p:txBody>
      </p:sp>
      <p:pic>
        <p:nvPicPr>
          <p:cNvPr id="6146" name="Picture 2" descr="Einfach lächeln und winken | O₂ Community">
            <a:extLst>
              <a:ext uri="{FF2B5EF4-FFF2-40B4-BE49-F238E27FC236}">
                <a16:creationId xmlns:a16="http://schemas.microsoft.com/office/drawing/2014/main" id="{152AFB4A-8D86-6D29-988E-B32BA6339E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20732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94682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theme/theme1.xml><?xml version="1.0" encoding="utf-8"?>
<a:theme xmlns:a="http://schemas.openxmlformats.org/drawingml/2006/main" name="Office-Design">
  <a:themeElements>
    <a:clrScheme name="Custom 33">
      <a:dk1>
        <a:srgbClr val="000000"/>
      </a:dk1>
      <a:lt1>
        <a:srgbClr val="FFFFFF"/>
      </a:lt1>
      <a:dk2>
        <a:srgbClr val="59512B"/>
      </a:dk2>
      <a:lt2>
        <a:srgbClr val="E7E4E6"/>
      </a:lt2>
      <a:accent1>
        <a:srgbClr val="F8F4EC"/>
      </a:accent1>
      <a:accent2>
        <a:srgbClr val="474134"/>
      </a:accent2>
      <a:accent3>
        <a:srgbClr val="E5E0D8"/>
      </a:accent3>
      <a:accent4>
        <a:srgbClr val="B6A592"/>
      </a:accent4>
      <a:accent5>
        <a:srgbClr val="F4F0ED"/>
      </a:accent5>
      <a:accent6>
        <a:srgbClr val="CEC5A7"/>
      </a:accent6>
      <a:hlink>
        <a:srgbClr val="827D57"/>
      </a:hlink>
      <a:folHlink>
        <a:srgbClr val="867052"/>
      </a:folHlink>
    </a:clrScheme>
    <a:fontScheme name="Custom 31">
      <a:majorFont>
        <a:latin typeface="Felix Titling"/>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68493482_TF33492763_Win32" id="{51F19007-34A3-48E6-85FA-BC28247726BC}" vid="{245E290D-B080-4B11-87D0-C56B274616C9}"/>
    </a:ext>
  </a:ext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5" ma:contentTypeDescription="Create a new document." ma:contentTypeScope="" ma:versionID="e02306daf00165b375dc6a58966960b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df88fb76bf5f555224557953949c1ec9"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CBB8FCA9-2C7D-45A4-87C8-02C272E9F4DD}">
  <ds:schemaRefs>
    <ds:schemaRef ds:uri="http://schemas.microsoft.com/sharepoint/v3/contenttype/forms"/>
  </ds:schemaRefs>
</ds:datastoreItem>
</file>

<file path=customXml/itemProps2.xml><?xml version="1.0" encoding="utf-8"?>
<ds:datastoreItem xmlns:ds="http://schemas.openxmlformats.org/officeDocument/2006/customXml" ds:itemID="{9C741A42-9646-4B63-A6BC-7DA2EE5F87D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39B373E-6FDE-4773-A0C6-CDA9846E30C9}">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Städte-Design</Template>
  <TotalTime>0</TotalTime>
  <Words>693</Words>
  <Application>Microsoft Office PowerPoint</Application>
  <PresentationFormat>Breitbild</PresentationFormat>
  <Paragraphs>66</Paragraphs>
  <Slides>9</Slides>
  <Notes>7</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9</vt:i4>
      </vt:variant>
    </vt:vector>
  </HeadingPairs>
  <TitlesOfParts>
    <vt:vector size="17" baseType="lpstr">
      <vt:lpstr>Arial</vt:lpstr>
      <vt:lpstr>Avenir Next LT Pro</vt:lpstr>
      <vt:lpstr>Calibri</vt:lpstr>
      <vt:lpstr>Felix Titling</vt:lpstr>
      <vt:lpstr>Gill Sans Nova Light</vt:lpstr>
      <vt:lpstr>Söhne</vt:lpstr>
      <vt:lpstr>Wingdings</vt:lpstr>
      <vt:lpstr>Office-Design</vt:lpstr>
      <vt:lpstr>Das höhlengleichnis der neuzeit </vt:lpstr>
      <vt:lpstr>Inhaltsverzeichnis</vt:lpstr>
      <vt:lpstr>Wer ist er</vt:lpstr>
      <vt:lpstr>Die vier Stufen der Erkenntnis</vt:lpstr>
      <vt:lpstr>Die neue geschichte</vt:lpstr>
      <vt:lpstr>Stellen wir uns folgende Welt vor: In dieser Welt lebt eine kleine Gruppe Menschen, in einer sicheren und reichen Gegend. Jeder von ihnen ist mit Geld überhäuft und hat Lebensmittel im Überfluss. Diese Menschen sind von dem Luxus und den Köstlichkeiten, von Anfang an gewohnt. Sie sehen ihre Welt, als wäre es wie im Paradis, kein Leiden, keine Sorgen, keine Ängste und keine Schmerzen. Doch stellen wir uns jetzt vor, wenn einer dieser Menschen den Entschluss fassen würde, in die Außenwelt zu gehen. Dieser würde sein Zuhause, seine Heimat hinter sich lassen und die weite Welt dann entdecken zu versuchen. Nach ein paar Stunden Autofahrt, würde dieser Mensch merken, als dieser eine Stadt erreichen würde, dass diese von außen, schmutzig und ganz herunter gekommen ist. Als er mitten in der Stadt rum läuft, würde er Menschen sehen, die gebrechlich, krank und schmutzig sind. Ihre Pech schwarzen Hände und ihre leichte und zerfetzte Kleidung, waren bei jedem einzelnen Menschen zu sehen. Seine Augen die zuvor nur Freude gesehen haben, würden nach diesem Anblick ganz verdunkeln.  Er ging schneller weiter, weil die Blicke, der Menschen auf der Straße ihn verfolgten und ihm Angst machten. Wenige Augenblicke später hörte er einen großen Lärm, aus einer Gasse. Zwei Personen, mitten in der Gasse, stritten sich um Essen. Die Situation eskalierte schnell, sodass beide Beteiligten sich gegenseitig schlugen und traten. Es gab keine wirkliche Polizei oder Gesetze. Das einzige, das es gab, war zu Überleben. Der Reiche Mann, der behütet und sicher aufgewachsen ist ohne Sorgen und Probleme, fragte sich, warum diese Menschen für Essen soweit gehen würden auch wenn es ihren Tod bedeuten würde. Ein Ungutes Gefühl, macht sich immer mehr in seinem Körper breit. Er fasste den Entschluss, die Stadt zu verlassen, um den anderen von seinen Erkenntnissen und Erfahrungen von der Außenwelt, zu erzählen. Ihm wird aber keine Aufmerksamkeit geschenkt, weil die anderen reichen Personen ihn für unglaubwürdig halten und ihm als verdorben ansehen, weil dieser in die Außenwelt ging und mit Lügen zurückkam, so dachten sie. Sollte er versuchen, die anderen zu drängen, die Außenwelt zu entdecken. Würden diese Menschen ihn wahrscheinlich ermorden.</vt:lpstr>
      <vt:lpstr>Unser Team</vt:lpstr>
      <vt:lpstr>VIELEN DANK</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Das höhlengleichnis der neuzeit</dc:title>
  <dc:creator>Timon Mark</dc:creator>
  <cp:lastModifiedBy>Timon Mark</cp:lastModifiedBy>
  <cp:revision>2</cp:revision>
  <dcterms:created xsi:type="dcterms:W3CDTF">2023-11-24T07:29:24Z</dcterms:created>
  <dcterms:modified xsi:type="dcterms:W3CDTF">2023-12-15T07:08:47Z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